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 id="2147483713" r:id="rId2"/>
    <p:sldMasterId id="2147483714" r:id="rId3"/>
    <p:sldMasterId id="2147483715" r:id="rId4"/>
  </p:sldMasterIdLst>
  <p:notesMasterIdLst>
    <p:notesMasterId r:id="rId3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9144000" cy="5143500" type="screen16x9"/>
  <p:notesSz cx="6858000" cy="9144000"/>
  <p:embeddedFontLst>
    <p:embeddedFont>
      <p:font typeface="Georgia" panose="02040502050405020303" pitchFamily="18" charset="0"/>
      <p:regular r:id="rId37"/>
      <p:bold r:id="rId38"/>
      <p:italic r:id="rId39"/>
      <p:boldItalic r:id="rId40"/>
    </p:embeddedFont>
    <p:embeddedFont>
      <p:font typeface="Hammersmith One" panose="02010703030501060504" pitchFamily="2" charset="77"/>
      <p:regular r:id="rId41"/>
    </p:embeddedFont>
    <p:embeddedFont>
      <p:font typeface="Inter" panose="02000503000000020004" pitchFamily="2" charset="0"/>
      <p:regular r:id="rId42"/>
      <p:bold r:id="rId43"/>
    </p:embeddedFont>
    <p:embeddedFont>
      <p:font typeface="Lato" panose="020F0502020204030203" pitchFamily="34" charset="0"/>
      <p:regular r:id="rId44"/>
      <p:bold r:id="rId45"/>
      <p:italic r:id="rId46"/>
      <p:boldItalic r:id="rId47"/>
    </p:embeddedFont>
    <p:embeddedFont>
      <p:font typeface="Source Sans Pro" panose="020B0503030403020204" pitchFamily="34" charset="0"/>
      <p:regular r:id="rId48"/>
      <p:bold r:id="rId49"/>
      <p:italic r:id="rId50"/>
      <p:boldItalic r:id="rId51"/>
    </p:embeddedFont>
    <p:embeddedFont>
      <p:font typeface="Source Sans Pro Black" panose="020F0502020204030204" pitchFamily="34" charset="0"/>
      <p:bold r:id="rId52"/>
      <p:italic r:id="rId53"/>
      <p:boldItalic r:id="rId54"/>
    </p:embeddedFont>
    <p:embeddedFont>
      <p:font typeface="Source Sans Pro Light" panose="020F0302020204030204" pitchFamily="34" charset="0"/>
      <p:regular r:id="rId55"/>
      <p:bold r:id="rId56"/>
      <p:italic r:id="rId57"/>
      <p:boldItalic r:id="rId58"/>
    </p:embeddedFont>
    <p:embeddedFont>
      <p:font typeface="Trebuchet MS" panose="020B0703020202090204" pitchFamily="34" charset="0"/>
      <p:regular r:id="rId59"/>
      <p:bold r:id="rId60"/>
      <p:italic r:id="rId61"/>
    </p:embeddedFont>
    <p:embeddedFont>
      <p:font typeface="Verdana" panose="020B060403050404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6"/>
  </p:normalViewPr>
  <p:slideViewPr>
    <p:cSldViewPr snapToGrid="0">
      <p:cViewPr>
        <p:scale>
          <a:sx n="93" d="100"/>
          <a:sy n="93" d="100"/>
        </p:scale>
        <p:origin x="2200" y="10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2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3.fntdata"/><Relationship Id="rId34" Type="http://schemas.openxmlformats.org/officeDocument/2006/relationships/slide" Target="slides/slide30.xml"/><Relationship Id="rId50" Type="http://schemas.openxmlformats.org/officeDocument/2006/relationships/font" Target="fonts/font14.fntdata"/><Relationship Id="rId5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pMj7SsDVO18"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instagram.com/reel/CidZ5ROppjM/?utm_source=ig_web_copy_link"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a477ff76fe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a477ff76fe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a4a84a78cf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a4a84a78cf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a4a84a78cf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a4a84a78cf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a4a84a78cf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a4a84a78cf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a4a84a78cf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a4a84a78cf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a477ff76fe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a477ff76fe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a477ff76fe_0_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a477ff76fe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Food and beverage retail industry in Philippines</a:t>
            </a:r>
            <a:br>
              <a:rPr lang="en"/>
            </a:br>
            <a:r>
              <a:rPr lang="en" sz="900">
                <a:solidFill>
                  <a:srgbClr val="57585A"/>
                </a:solidFill>
                <a:latin typeface="Inter"/>
                <a:ea typeface="Inter"/>
                <a:cs typeface="Inter"/>
                <a:sym typeface="Inter"/>
              </a:rPr>
              <a:t>limited domestic input, inefficient post-harvest and storage facilities, and inadequate distribution links. </a:t>
            </a:r>
            <a:endParaRPr sz="900">
              <a:solidFill>
                <a:srgbClr val="57585A"/>
              </a:solidFill>
              <a:latin typeface="Inter"/>
              <a:ea typeface="Inter"/>
              <a:cs typeface="Inter"/>
              <a:sym typeface="Inte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a477ff76fe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a477ff76fe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a477ff76fe_0_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a477ff76fe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Hofstede Analysis,</a:t>
            </a:r>
            <a:endParaRPr/>
          </a:p>
          <a:p>
            <a:pPr marL="0" lvl="0" indent="0" algn="l" rtl="0">
              <a:spcBef>
                <a:spcPts val="0"/>
              </a:spcBef>
              <a:spcAft>
                <a:spcPts val="0"/>
              </a:spcAft>
              <a:buNone/>
            </a:pPr>
            <a:r>
              <a:rPr lang="en"/>
              <a:t>Power distance are high while individualism and indulgence are lower</a:t>
            </a:r>
            <a:endParaRPr/>
          </a:p>
          <a:p>
            <a:pPr marL="0" lvl="0" indent="0" algn="l" rtl="0">
              <a:spcBef>
                <a:spcPts val="0"/>
              </a:spcBef>
              <a:spcAft>
                <a:spcPts val="0"/>
              </a:spcAft>
              <a:buNone/>
            </a:pPr>
            <a:r>
              <a:rPr lang="en" sz="1300">
                <a:solidFill>
                  <a:srgbClr val="444444"/>
                </a:solidFill>
                <a:highlight>
                  <a:srgbClr val="FFFFFF"/>
                </a:highlight>
              </a:rPr>
              <a:t>people accept a hierarchical order in which everybody has a place and which needs no further justification.</a:t>
            </a:r>
            <a:endParaRPr sz="1300" i="1">
              <a:solidFill>
                <a:srgbClr val="444444"/>
              </a:solidFill>
              <a:highlight>
                <a:srgbClr val="FFFFFF"/>
              </a:highlight>
            </a:endParaRPr>
          </a:p>
          <a:p>
            <a:pPr marL="0" lvl="0" indent="0" algn="l" rtl="0">
              <a:spcBef>
                <a:spcPts val="0"/>
              </a:spcBef>
              <a:spcAft>
                <a:spcPts val="0"/>
              </a:spcAft>
              <a:buNone/>
            </a:pPr>
            <a:r>
              <a:rPr lang="en" sz="1300" i="1">
                <a:solidFill>
                  <a:srgbClr val="444444"/>
                </a:solidFill>
                <a:highlight>
                  <a:srgbClr val="FFFFFF"/>
                </a:highlight>
              </a:rPr>
              <a:t>individualism,</a:t>
            </a:r>
            <a:r>
              <a:rPr lang="en" sz="1300">
                <a:solidFill>
                  <a:srgbClr val="444444"/>
                </a:solidFill>
                <a:highlight>
                  <a:srgbClr val="FFFFFF"/>
                </a:highlight>
              </a:rPr>
              <a:t>collectivistic society</a:t>
            </a:r>
            <a:endParaRPr sz="1300" i="1">
              <a:solidFill>
                <a:srgbClr val="444444"/>
              </a:solidFill>
              <a:highlight>
                <a:srgbClr val="FFFFFF"/>
              </a:highlight>
            </a:endParaRPr>
          </a:p>
          <a:p>
            <a:pPr marL="0" lvl="0" indent="0" algn="l" rtl="0">
              <a:spcBef>
                <a:spcPts val="0"/>
              </a:spcBef>
              <a:spcAft>
                <a:spcPts val="0"/>
              </a:spcAft>
              <a:buNone/>
            </a:pPr>
            <a:r>
              <a:rPr lang="en" sz="1300">
                <a:solidFill>
                  <a:srgbClr val="444444"/>
                </a:solidFill>
                <a:highlight>
                  <a:srgbClr val="FFFFFF"/>
                </a:highlight>
              </a:rPr>
              <a:t>have a tendency to cynicism and pessimism</a:t>
            </a:r>
            <a:endParaRPr sz="1300" i="1">
              <a:solidFill>
                <a:srgbClr val="444444"/>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a4a84a78cf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a4a84a78cf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a4fd3a2e7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a4fd3a2e7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Educate consumer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a477ff76fe_0_2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a477ff76fe_0_2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a4fd3a2e7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a4fd3a2e7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Robinsons supermarket has very informative advertisements</a:t>
            </a:r>
            <a:endParaRPr/>
          </a:p>
          <a:p>
            <a:pPr marL="0" lvl="0" indent="0" algn="l" rtl="0">
              <a:spcBef>
                <a:spcPts val="0"/>
              </a:spcBef>
              <a:spcAft>
                <a:spcPts val="0"/>
              </a:spcAft>
              <a:buClr>
                <a:schemeClr val="dk1"/>
              </a:buClr>
              <a:buSzPts val="1100"/>
              <a:buFont typeface="Arial"/>
              <a:buNone/>
            </a:pPr>
            <a:r>
              <a:rPr lang="en">
                <a:solidFill>
                  <a:schemeClr val="dk1"/>
                </a:solidFill>
              </a:rPr>
              <a:t>International Trade Administration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ae6cba0c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1ae6cba0c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ae6cba0c4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ae6cba0c4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ae6cba0c40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ae6cba0c4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a4fd3a2e7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a4fd3a2e7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a4fd3a2e7a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a4fd3a2e7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a4fd3a2e7a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a4fd3a2e7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1a4fd3a2e7a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1a4fd3a2e7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a477ff76fe_0_2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a477ff76fe_0_2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a4fd3a2e7a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a4fd3a2e7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a477ff76f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a477ff76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1a477ff76fe_0_1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a477ff76fe_0_1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1a477ff76fe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1a477ff76fe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a4fd3a2e7a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a4fd3a2e7a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 Identity : Modern, Quality, Organic feel. </a:t>
            </a:r>
            <a:r>
              <a:rPr lang="en" sz="1250">
                <a:solidFill>
                  <a:schemeClr val="dk1"/>
                </a:solidFill>
                <a:latin typeface="Times New Roman"/>
                <a:ea typeface="Times New Roman"/>
                <a:cs typeface="Times New Roman"/>
                <a:sym typeface="Times New Roman"/>
              </a:rPr>
              <a:t>Uses green to communicate nature and quality</a:t>
            </a:r>
            <a:endParaRPr/>
          </a:p>
          <a:p>
            <a:pPr marL="0" lvl="0" indent="0" algn="l" rtl="0">
              <a:spcBef>
                <a:spcPts val="0"/>
              </a:spcBef>
              <a:spcAft>
                <a:spcPts val="0"/>
              </a:spcAft>
              <a:buNone/>
            </a:pPr>
            <a:endParaRPr/>
          </a:p>
          <a:p>
            <a:pPr marL="0" lvl="0" indent="0" algn="l" rtl="0">
              <a:spcBef>
                <a:spcPts val="0"/>
              </a:spcBef>
              <a:spcAft>
                <a:spcPts val="0"/>
              </a:spcAft>
              <a:buNone/>
            </a:pPr>
            <a:r>
              <a:rPr lang="en"/>
              <a:t>Core Values : </a:t>
            </a:r>
            <a:endParaRPr/>
          </a:p>
          <a:p>
            <a:pPr marL="0" lvl="0" indent="0" algn="l" rtl="0">
              <a:spcBef>
                <a:spcPts val="0"/>
              </a:spcBef>
              <a:spcAft>
                <a:spcPts val="0"/>
              </a:spcAft>
              <a:buNone/>
            </a:pPr>
            <a:endParaRPr/>
          </a:p>
          <a:p>
            <a:pPr marL="457200" lvl="0" indent="-266700" algn="l" rtl="0">
              <a:lnSpc>
                <a:spcPct val="115000"/>
              </a:lnSpc>
              <a:spcBef>
                <a:spcPts val="0"/>
              </a:spcBef>
              <a:spcAft>
                <a:spcPts val="0"/>
              </a:spcAft>
              <a:buSzPts val="600"/>
              <a:buAutoNum type="arabicPeriod"/>
            </a:pPr>
            <a:r>
              <a:rPr lang="en" sz="1200">
                <a:solidFill>
                  <a:srgbClr val="2E2D2B"/>
                </a:solidFill>
                <a:latin typeface="Verdana"/>
                <a:ea typeface="Verdana"/>
                <a:cs typeface="Verdana"/>
                <a:sym typeface="Verdana"/>
              </a:rPr>
              <a:t>Selling Highest Quality Natural and Organic Foods</a:t>
            </a:r>
            <a:endParaRPr sz="1200">
              <a:solidFill>
                <a:srgbClr val="2E2D2B"/>
              </a:solidFill>
              <a:latin typeface="Verdana"/>
              <a:ea typeface="Verdana"/>
              <a:cs typeface="Verdana"/>
              <a:sym typeface="Verdana"/>
            </a:endParaRPr>
          </a:p>
          <a:p>
            <a:pPr marL="457200" lvl="0" indent="-266700" algn="l" rtl="0">
              <a:lnSpc>
                <a:spcPct val="115000"/>
              </a:lnSpc>
              <a:spcBef>
                <a:spcPts val="0"/>
              </a:spcBef>
              <a:spcAft>
                <a:spcPts val="0"/>
              </a:spcAft>
              <a:buSzPts val="600"/>
              <a:buAutoNum type="arabicPeriod"/>
            </a:pPr>
            <a:r>
              <a:rPr lang="en" sz="1200">
                <a:solidFill>
                  <a:srgbClr val="2E2D2B"/>
                </a:solidFill>
                <a:latin typeface="Verdana"/>
                <a:ea typeface="Verdana"/>
                <a:cs typeface="Verdana"/>
                <a:sym typeface="Verdana"/>
              </a:rPr>
              <a:t>Practicing win-win partnerships with our suppliers</a:t>
            </a:r>
            <a:endParaRPr sz="1200">
              <a:solidFill>
                <a:srgbClr val="2E2D2B"/>
              </a:solidFill>
              <a:latin typeface="Verdana"/>
              <a:ea typeface="Verdana"/>
              <a:cs typeface="Verdana"/>
              <a:sym typeface="Verdana"/>
            </a:endParaRPr>
          </a:p>
          <a:p>
            <a:pPr marL="457200" lvl="0" indent="-266700" algn="l" rtl="0">
              <a:lnSpc>
                <a:spcPct val="115000"/>
              </a:lnSpc>
              <a:spcBef>
                <a:spcPts val="0"/>
              </a:spcBef>
              <a:spcAft>
                <a:spcPts val="0"/>
              </a:spcAft>
              <a:buSzPts val="600"/>
              <a:buAutoNum type="arabicPeriod"/>
            </a:pPr>
            <a:r>
              <a:rPr lang="en" sz="1200">
                <a:solidFill>
                  <a:srgbClr val="2E2D2B"/>
                </a:solidFill>
                <a:latin typeface="Verdana"/>
                <a:ea typeface="Verdana"/>
                <a:cs typeface="Verdana"/>
                <a:sym typeface="Verdana"/>
              </a:rPr>
              <a:t>Satisfying and delighting our customers</a:t>
            </a:r>
            <a:endParaRPr sz="1200">
              <a:solidFill>
                <a:srgbClr val="2E2D2B"/>
              </a:solidFill>
              <a:latin typeface="Verdana"/>
              <a:ea typeface="Verdana"/>
              <a:cs typeface="Verdana"/>
              <a:sym typeface="Verdana"/>
            </a:endParaRPr>
          </a:p>
          <a:p>
            <a:pPr marL="457200" lvl="0" indent="-266700" algn="l" rtl="0">
              <a:lnSpc>
                <a:spcPct val="115000"/>
              </a:lnSpc>
              <a:spcBef>
                <a:spcPts val="0"/>
              </a:spcBef>
              <a:spcAft>
                <a:spcPts val="0"/>
              </a:spcAft>
              <a:buSzPts val="600"/>
              <a:buAutoNum type="arabicPeriod"/>
            </a:pPr>
            <a:r>
              <a:rPr lang="en" sz="1200">
                <a:solidFill>
                  <a:srgbClr val="2E2D2B"/>
                </a:solidFill>
                <a:latin typeface="Verdana"/>
                <a:ea typeface="Verdana"/>
                <a:cs typeface="Verdana"/>
                <a:sym typeface="Verdana"/>
              </a:rPr>
              <a:t>Promoting team member growth and happiness</a:t>
            </a:r>
            <a:endParaRPr sz="1200">
              <a:solidFill>
                <a:srgbClr val="2E2D2B"/>
              </a:solidFill>
              <a:latin typeface="Verdana"/>
              <a:ea typeface="Verdana"/>
              <a:cs typeface="Verdana"/>
              <a:sym typeface="Verdana"/>
            </a:endParaRPr>
          </a:p>
          <a:p>
            <a:pPr marL="457200" lvl="0" indent="-266700" algn="l" rtl="0">
              <a:lnSpc>
                <a:spcPct val="115000"/>
              </a:lnSpc>
              <a:spcBef>
                <a:spcPts val="0"/>
              </a:spcBef>
              <a:spcAft>
                <a:spcPts val="0"/>
              </a:spcAft>
              <a:buSzPts val="600"/>
              <a:buAutoNum type="arabicPeriod"/>
            </a:pPr>
            <a:r>
              <a:rPr lang="en" sz="1200">
                <a:solidFill>
                  <a:srgbClr val="2E2D2B"/>
                </a:solidFill>
                <a:latin typeface="Verdana"/>
                <a:ea typeface="Verdana"/>
                <a:cs typeface="Verdana"/>
                <a:sym typeface="Verdana"/>
              </a:rPr>
              <a:t>Creating profits and prosperity</a:t>
            </a:r>
            <a:endParaRPr sz="1200">
              <a:solidFill>
                <a:srgbClr val="2E2D2B"/>
              </a:solidFill>
              <a:latin typeface="Verdana"/>
              <a:ea typeface="Verdana"/>
              <a:cs typeface="Verdana"/>
              <a:sym typeface="Verdana"/>
            </a:endParaRPr>
          </a:p>
          <a:p>
            <a:pPr marL="457200" lvl="0" indent="-266700" algn="l" rtl="0">
              <a:lnSpc>
                <a:spcPct val="115000"/>
              </a:lnSpc>
              <a:spcBef>
                <a:spcPts val="0"/>
              </a:spcBef>
              <a:spcAft>
                <a:spcPts val="0"/>
              </a:spcAft>
              <a:buSzPts val="600"/>
              <a:buAutoNum type="arabicPeriod"/>
            </a:pPr>
            <a:r>
              <a:rPr lang="en" sz="1200">
                <a:solidFill>
                  <a:srgbClr val="2E2D2B"/>
                </a:solidFill>
                <a:latin typeface="Verdana"/>
                <a:ea typeface="Verdana"/>
                <a:cs typeface="Verdana"/>
                <a:sym typeface="Verdana"/>
              </a:rPr>
              <a:t>Caring about our Community and the Environment</a:t>
            </a:r>
            <a:endParaRPr sz="1200">
              <a:solidFill>
                <a:srgbClr val="2E2D2B"/>
              </a:solidFill>
              <a:latin typeface="Verdana"/>
              <a:ea typeface="Verdana"/>
              <a:cs typeface="Verdana"/>
              <a:sym typeface="Verdana"/>
            </a:endParaRPr>
          </a:p>
          <a:p>
            <a:pPr marL="457200" lvl="0" indent="0" algn="l" rtl="0">
              <a:spcBef>
                <a:spcPts val="4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a4695957cc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a4695957cc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 </a:t>
            </a:r>
            <a:r>
              <a:rPr lang="en" sz="1250" b="1">
                <a:solidFill>
                  <a:schemeClr val="dk1"/>
                </a:solidFill>
                <a:latin typeface="Times New Roman"/>
                <a:ea typeface="Times New Roman"/>
                <a:cs typeface="Times New Roman"/>
                <a:sym typeface="Times New Roman"/>
              </a:rPr>
              <a:t>variety selection of natural and organic products includes</a:t>
            </a:r>
            <a:r>
              <a:rPr lang="en" sz="1250">
                <a:solidFill>
                  <a:schemeClr val="dk1"/>
                </a:solidFill>
                <a:latin typeface="Times New Roman"/>
                <a:ea typeface="Times New Roman"/>
                <a:cs typeface="Times New Roman"/>
                <a:sym typeface="Times New Roman"/>
              </a:rPr>
              <a:t>:</a:t>
            </a:r>
            <a:endParaRPr sz="1250">
              <a:solidFill>
                <a:schemeClr val="dk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chemeClr val="dk1"/>
              </a:buClr>
              <a:buSzPts val="1100"/>
              <a:buFont typeface="Arial"/>
              <a:buNone/>
            </a:pPr>
            <a:r>
              <a:rPr lang="en" sz="1250">
                <a:solidFill>
                  <a:schemeClr val="dk1"/>
                </a:solidFill>
                <a:latin typeface="Times New Roman"/>
                <a:ea typeface="Times New Roman"/>
                <a:cs typeface="Times New Roman"/>
                <a:sym typeface="Times New Roman"/>
              </a:rPr>
              <a:t> produce, grocery, meat and poultry, seafood, bakery, prepared foods, coffee and tea, beer and </a:t>
            </a:r>
            <a:endParaRPr sz="1250">
              <a:solidFill>
                <a:schemeClr val="dk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r>
              <a:rPr lang="en" sz="1250">
                <a:solidFill>
                  <a:schemeClr val="dk1"/>
                </a:solidFill>
                <a:latin typeface="Times New Roman"/>
                <a:ea typeface="Times New Roman"/>
                <a:cs typeface="Times New Roman"/>
                <a:sym typeface="Times New Roman"/>
              </a:rPr>
              <a:t>wine, cheese, nutritional supplements, vitamins, body care, pet foods and household goods. </a:t>
            </a:r>
            <a:endParaRPr sz="1250">
              <a:solidFill>
                <a:schemeClr val="dk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r>
              <a:rPr lang="en" sz="1250" b="1">
                <a:solidFill>
                  <a:schemeClr val="dk1"/>
                </a:solidFill>
                <a:latin typeface="Times New Roman"/>
                <a:ea typeface="Times New Roman"/>
                <a:cs typeface="Times New Roman"/>
                <a:sym typeface="Times New Roman"/>
              </a:rPr>
              <a:t>Main products :365 Everyday Value : price conscious buyers</a:t>
            </a:r>
            <a:endParaRPr sz="1250" b="1">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250" b="1">
                <a:solidFill>
                  <a:schemeClr val="dk1"/>
                </a:solidFill>
                <a:latin typeface="Times New Roman"/>
                <a:ea typeface="Times New Roman"/>
                <a:cs typeface="Times New Roman"/>
                <a:sym typeface="Times New Roman"/>
              </a:rPr>
              <a:t>                                       Whole Foods Market brand : premium products</a:t>
            </a:r>
            <a:endParaRPr sz="1250" b="1">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250" b="1">
                <a:solidFill>
                  <a:schemeClr val="dk1"/>
                </a:solidFill>
                <a:latin typeface="Times New Roman"/>
                <a:ea typeface="Times New Roman"/>
                <a:cs typeface="Times New Roman"/>
                <a:sym typeface="Times New Roman"/>
              </a:rPr>
              <a:t>                                       </a:t>
            </a:r>
            <a:r>
              <a:rPr lang="en" sz="1200" b="1">
                <a:solidFill>
                  <a:srgbClr val="333333"/>
                </a:solidFill>
                <a:highlight>
                  <a:srgbClr val="FFFFFF"/>
                </a:highlight>
                <a:latin typeface="Times New Roman"/>
                <a:ea typeface="Times New Roman"/>
                <a:cs typeface="Times New Roman"/>
                <a:sym typeface="Times New Roman"/>
              </a:rPr>
              <a:t>Engine 2 Plant-Strong : vegetarian and special dietary preferences</a:t>
            </a:r>
            <a:endParaRPr sz="1200" b="1">
              <a:solidFill>
                <a:srgbClr val="333333"/>
              </a:solidFill>
              <a:highlight>
                <a:srgbClr val="FFFFFF"/>
              </a:highlight>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200" b="1">
                <a:solidFill>
                  <a:srgbClr val="333333"/>
                </a:solidFill>
                <a:highlight>
                  <a:srgbClr val="FFFFFF"/>
                </a:highlight>
                <a:latin typeface="Times New Roman"/>
                <a:ea typeface="Times New Roman"/>
                <a:cs typeface="Times New Roman"/>
                <a:sym typeface="Times New Roman"/>
              </a:rPr>
              <a:t>Price : </a:t>
            </a:r>
            <a:r>
              <a:rPr lang="en" sz="1250">
                <a:solidFill>
                  <a:schemeClr val="dk1"/>
                </a:solidFill>
                <a:latin typeface="Times New Roman"/>
                <a:ea typeface="Times New Roman"/>
                <a:cs typeface="Times New Roman"/>
                <a:sym typeface="Times New Roman"/>
              </a:rPr>
              <a:t>Premium pricing strategy coupled with high quality standards to prove to customers their products are worth buying. </a:t>
            </a:r>
            <a:endParaRPr sz="125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250">
                <a:solidFill>
                  <a:schemeClr val="dk1"/>
                </a:solidFill>
                <a:latin typeface="Times New Roman"/>
                <a:ea typeface="Times New Roman"/>
                <a:cs typeface="Times New Roman"/>
                <a:sym typeface="Times New Roman"/>
              </a:rPr>
              <a:t>           Also affirms the sustainability assurance offered by the company.</a:t>
            </a:r>
            <a:endParaRPr sz="125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125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250">
                <a:solidFill>
                  <a:schemeClr val="dk1"/>
                </a:solidFill>
                <a:latin typeface="Times New Roman"/>
                <a:ea typeface="Times New Roman"/>
                <a:cs typeface="Times New Roman"/>
                <a:sym typeface="Times New Roman"/>
              </a:rPr>
              <a:t>Promo : Advertisements : Dependent on season and industry conditions. Uses an affective strategy to connect </a:t>
            </a:r>
            <a:r>
              <a:rPr lang="en" sz="125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happiness </a:t>
            </a:r>
            <a:r>
              <a:rPr lang="en" sz="1250">
                <a:solidFill>
                  <a:schemeClr val="dk1"/>
                </a:solidFill>
                <a:latin typeface="Times New Roman"/>
                <a:ea typeface="Times New Roman"/>
                <a:cs typeface="Times New Roman"/>
                <a:sym typeface="Times New Roman"/>
              </a:rPr>
              <a:t>with good health. </a:t>
            </a:r>
            <a:endParaRPr sz="125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250">
                <a:solidFill>
                  <a:schemeClr val="dk1"/>
                </a:solidFill>
                <a:latin typeface="Times New Roman"/>
                <a:ea typeface="Times New Roman"/>
                <a:cs typeface="Times New Roman"/>
                <a:sym typeface="Times New Roman"/>
              </a:rPr>
              <a:t>              In this campaign, Global executive director said the goal was to give the effect of living well when you’re at WF. </a:t>
            </a:r>
            <a:endParaRPr sz="125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sz="1250">
                <a:solidFill>
                  <a:srgbClr val="323333"/>
                </a:solidFill>
                <a:latin typeface="Times New Roman"/>
                <a:ea typeface="Times New Roman"/>
                <a:cs typeface="Times New Roman"/>
                <a:sym typeface="Times New Roman"/>
              </a:rPr>
              <a:t>             You’re living an overall balanced, healthy life</a:t>
            </a:r>
            <a:r>
              <a:rPr lang="en" sz="1300">
                <a:solidFill>
                  <a:srgbClr val="323333"/>
                </a:solidFill>
                <a:latin typeface="Times New Roman"/>
                <a:ea typeface="Times New Roman"/>
                <a:cs typeface="Times New Roman"/>
                <a:sym typeface="Times New Roman"/>
              </a:rPr>
              <a:t>. Heavy on Imagery, light on text but text must be impactful.</a:t>
            </a:r>
            <a:endParaRPr sz="1300">
              <a:solidFill>
                <a:srgbClr val="323333"/>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endParaRPr sz="1300">
              <a:solidFill>
                <a:srgbClr val="323333"/>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r>
              <a:rPr lang="en" sz="1300">
                <a:solidFill>
                  <a:srgbClr val="323333"/>
                </a:solidFill>
                <a:latin typeface="Times New Roman"/>
                <a:ea typeface="Times New Roman"/>
                <a:cs typeface="Times New Roman"/>
                <a:sym typeface="Times New Roman"/>
              </a:rPr>
              <a:t>PR: Engages in community programs. Shop local, Give local initiative. </a:t>
            </a:r>
            <a:endParaRPr sz="1300">
              <a:solidFill>
                <a:srgbClr val="323333"/>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r>
              <a:rPr lang="en" sz="1250">
                <a:solidFill>
                  <a:srgbClr val="2E2D2B"/>
                </a:solidFill>
                <a:latin typeface="Georgia"/>
                <a:ea typeface="Georgia"/>
                <a:cs typeface="Georgia"/>
                <a:sym typeface="Georgia"/>
              </a:rPr>
              <a:t>Each dollar donated helps provide at least 10 meals* to neighbors facing hunger.</a:t>
            </a:r>
            <a:endParaRPr sz="1250">
              <a:solidFill>
                <a:srgbClr val="2E2D2B"/>
              </a:solidFill>
              <a:latin typeface="Georgia"/>
              <a:ea typeface="Georgia"/>
              <a:cs typeface="Georgia"/>
              <a:sym typeface="Georgia"/>
            </a:endParaRPr>
          </a:p>
          <a:p>
            <a:pPr marL="457200" marR="0" lvl="0" indent="0" algn="l" rtl="0">
              <a:lnSpc>
                <a:spcPct val="115000"/>
              </a:lnSpc>
              <a:spcBef>
                <a:spcPts val="0"/>
              </a:spcBef>
              <a:spcAft>
                <a:spcPts val="0"/>
              </a:spcAft>
              <a:buNone/>
            </a:pPr>
            <a:r>
              <a:rPr lang="en" sz="1250">
                <a:solidFill>
                  <a:srgbClr val="2E2D2B"/>
                </a:solidFill>
                <a:latin typeface="Georgia"/>
                <a:ea typeface="Georgia"/>
                <a:cs typeface="Georgia"/>
                <a:sym typeface="Georgia"/>
              </a:rPr>
              <a:t>Whole Planet Foundation, Whole Kids Foundation, Whole Cities Foundation</a:t>
            </a:r>
            <a:endParaRPr sz="1250">
              <a:solidFill>
                <a:srgbClr val="2E2D2B"/>
              </a:solidFill>
              <a:latin typeface="Georgia"/>
              <a:ea typeface="Georgia"/>
              <a:cs typeface="Georgia"/>
              <a:sym typeface="Georgia"/>
            </a:endParaRPr>
          </a:p>
          <a:p>
            <a:pPr marL="457200" marR="0" lvl="0" indent="0" algn="l" rtl="0">
              <a:lnSpc>
                <a:spcPct val="115000"/>
              </a:lnSpc>
              <a:spcBef>
                <a:spcPts val="0"/>
              </a:spcBef>
              <a:spcAft>
                <a:spcPts val="0"/>
              </a:spcAft>
              <a:buNone/>
            </a:pPr>
            <a:endParaRPr sz="1300">
              <a:solidFill>
                <a:srgbClr val="323333"/>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r>
              <a:rPr lang="en" sz="1300">
                <a:solidFill>
                  <a:srgbClr val="323333"/>
                </a:solidFill>
                <a:latin typeface="Times New Roman"/>
                <a:ea typeface="Times New Roman"/>
                <a:cs typeface="Times New Roman"/>
                <a:sym typeface="Times New Roman"/>
              </a:rPr>
              <a:t>Sales Promotions: Offers discounts as a way of sales promotions.</a:t>
            </a:r>
            <a:endParaRPr sz="1300">
              <a:solidFill>
                <a:srgbClr val="323333"/>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endParaRPr sz="1250">
              <a:solidFill>
                <a:schemeClr val="dk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r>
              <a:rPr lang="en" sz="1250">
                <a:solidFill>
                  <a:schemeClr val="dk1"/>
                </a:solidFill>
                <a:latin typeface="Times New Roman"/>
                <a:ea typeface="Times New Roman"/>
                <a:cs typeface="Times New Roman"/>
                <a:sym typeface="Times New Roman"/>
              </a:rPr>
              <a:t>Social Media : Making client/ consumer brand ambassador by sharing </a:t>
            </a:r>
            <a:r>
              <a:rPr lang="en" sz="1250"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User Generated Content</a:t>
            </a:r>
            <a:r>
              <a:rPr lang="en" sz="1250">
                <a:solidFill>
                  <a:schemeClr val="dk1"/>
                </a:solidFill>
                <a:latin typeface="Times New Roman"/>
                <a:ea typeface="Times New Roman"/>
                <a:cs typeface="Times New Roman"/>
                <a:sym typeface="Times New Roman"/>
              </a:rPr>
              <a:t> on </a:t>
            </a:r>
            <a:endParaRPr sz="1250">
              <a:solidFill>
                <a:schemeClr val="dk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r>
              <a:rPr lang="en" sz="1250">
                <a:solidFill>
                  <a:schemeClr val="dk1"/>
                </a:solidFill>
                <a:latin typeface="Times New Roman"/>
                <a:ea typeface="Times New Roman"/>
                <a:cs typeface="Times New Roman"/>
                <a:sym typeface="Times New Roman"/>
              </a:rPr>
              <a:t>social media.</a:t>
            </a:r>
            <a:endParaRPr sz="125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125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1200" b="1">
              <a:solidFill>
                <a:srgbClr val="333333"/>
              </a:solidFill>
              <a:highlight>
                <a:srgbClr val="FFFFFF"/>
              </a:highlight>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endParaRPr sz="1200" b="1">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a477ff76fe_0_10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a477ff76fe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50" dirty="0">
              <a:solidFill>
                <a:srgbClr val="333333"/>
              </a:solidFill>
              <a:highlight>
                <a:srgbClr val="FFFFFF"/>
              </a:highlight>
              <a:latin typeface="Source Sans Pro"/>
              <a:ea typeface="Source Sans Pro"/>
              <a:cs typeface="Source Sans Pro"/>
              <a:sym typeface="Source Sans Pr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a4fd3a2e7a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a4fd3a2e7a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b39dae6d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b39dae6d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a4fd3a2e7a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a4fd3a2e7a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5" Type="http://schemas.openxmlformats.org/officeDocument/2006/relationships/hyperlink" Target="https://stories.freepik.com/rafiki/?utm_source=slidesgo_template&amp;utm_medium=referral-link&amp;utm_campaign=sg_resources&amp;utm_content=stories#2fc09b"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5" Type="http://schemas.openxmlformats.org/officeDocument/2006/relationships/hyperlink" Target="https://stories.freepik.com/rafiki/?utm_source=slidesgo_template&amp;utm_medium=referral-link&amp;utm_campaign=sg_resources&amp;utm_content=stories#2fc09b" TargetMode="External"/><Relationship Id="rId4" Type="http://schemas.openxmlformats.org/officeDocument/2006/relationships/hyperlink" Target="http://bit.ly/2TtBDfr"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2996419" y="792786"/>
            <a:ext cx="5739618"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006F46"/>
              </a:buClr>
              <a:buSzPts val="4500"/>
              <a:buFont typeface="Trebuchet MS"/>
              <a:buNone/>
              <a:defRPr sz="4500">
                <a:solidFill>
                  <a:srgbClr val="006F4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4"/>
          <p:cNvSpPr txBox="1">
            <a:spLocks noGrp="1"/>
          </p:cNvSpPr>
          <p:nvPr>
            <p:ph type="subTitle" idx="1"/>
          </p:nvPr>
        </p:nvSpPr>
        <p:spPr>
          <a:xfrm>
            <a:off x="2996419" y="2652542"/>
            <a:ext cx="5739618"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1" name="Google Shape;61;p14"/>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4"/>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03707" y="313032"/>
            <a:ext cx="7757081"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5"/>
          <p:cNvSpPr txBox="1">
            <a:spLocks noGrp="1"/>
          </p:cNvSpPr>
          <p:nvPr>
            <p:ph type="body" idx="1"/>
          </p:nvPr>
        </p:nvSpPr>
        <p:spPr>
          <a:xfrm>
            <a:off x="303707" y="1381397"/>
            <a:ext cx="6467747" cy="329051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 name="Google Shape;67;p15"/>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5"/>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5"/>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03707" y="1262710"/>
            <a:ext cx="6188665"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4100"/>
              <a:buFont typeface="Trebuchet MS"/>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6"/>
          <p:cNvSpPr txBox="1">
            <a:spLocks noGrp="1"/>
          </p:cNvSpPr>
          <p:nvPr>
            <p:ph type="body" idx="1"/>
          </p:nvPr>
        </p:nvSpPr>
        <p:spPr>
          <a:xfrm>
            <a:off x="303707" y="3422503"/>
            <a:ext cx="6188665"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800"/>
              <a:buNone/>
              <a:defRPr sz="1800">
                <a:solidFill>
                  <a:schemeClr val="lt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6"/>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6"/>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6"/>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03707" y="313032"/>
            <a:ext cx="7757081"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8" name="Google Shape;78;p17"/>
          <p:cNvSpPr txBox="1">
            <a:spLocks noGrp="1"/>
          </p:cNvSpPr>
          <p:nvPr>
            <p:ph type="body" idx="1"/>
          </p:nvPr>
        </p:nvSpPr>
        <p:spPr>
          <a:xfrm>
            <a:off x="303707" y="1405481"/>
            <a:ext cx="315468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17"/>
          <p:cNvSpPr txBox="1">
            <a:spLocks noGrp="1"/>
          </p:cNvSpPr>
          <p:nvPr>
            <p:ph type="body" idx="2"/>
          </p:nvPr>
        </p:nvSpPr>
        <p:spPr>
          <a:xfrm>
            <a:off x="3548194" y="1405481"/>
            <a:ext cx="322326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 name="Google Shape;80;p17"/>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7"/>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7"/>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03707" y="224858"/>
            <a:ext cx="6467747"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8"/>
          <p:cNvSpPr txBox="1">
            <a:spLocks noGrp="1"/>
          </p:cNvSpPr>
          <p:nvPr>
            <p:ph type="body" idx="1"/>
          </p:nvPr>
        </p:nvSpPr>
        <p:spPr>
          <a:xfrm>
            <a:off x="303705" y="1211887"/>
            <a:ext cx="32918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2"/>
          </p:nvPr>
        </p:nvSpPr>
        <p:spPr>
          <a:xfrm>
            <a:off x="303706" y="1829821"/>
            <a:ext cx="32918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body" idx="3"/>
          </p:nvPr>
        </p:nvSpPr>
        <p:spPr>
          <a:xfrm>
            <a:off x="3683722" y="1211887"/>
            <a:ext cx="3087733"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8" name="Google Shape;88;p18"/>
          <p:cNvSpPr txBox="1">
            <a:spLocks noGrp="1"/>
          </p:cNvSpPr>
          <p:nvPr>
            <p:ph type="body" idx="4"/>
          </p:nvPr>
        </p:nvSpPr>
        <p:spPr>
          <a:xfrm>
            <a:off x="3683722" y="1829821"/>
            <a:ext cx="3087733"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8"/>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8"/>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8"/>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03707" y="313032"/>
            <a:ext cx="7757081"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4" name="Google Shape;94;p19"/>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9"/>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9"/>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20"/>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0"/>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0"/>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03707" y="348854"/>
            <a:ext cx="2324985" cy="120015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3" name="Google Shape;103;p21"/>
          <p:cNvSpPr txBox="1">
            <a:spLocks noGrp="1"/>
          </p:cNvSpPr>
          <p:nvPr>
            <p:ph type="body" idx="1"/>
          </p:nvPr>
        </p:nvSpPr>
        <p:spPr>
          <a:xfrm>
            <a:off x="2743196" y="348854"/>
            <a:ext cx="4028258" cy="4052888"/>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lt1"/>
              </a:buClr>
              <a:buSzPts val="2400"/>
              <a:buChar char="•"/>
              <a:defRPr sz="2400"/>
            </a:lvl1pPr>
            <a:lvl2pPr marL="914400" lvl="1" indent="-361950" algn="l">
              <a:lnSpc>
                <a:spcPct val="90000"/>
              </a:lnSpc>
              <a:spcBef>
                <a:spcPts val="400"/>
              </a:spcBef>
              <a:spcAft>
                <a:spcPts val="0"/>
              </a:spcAft>
              <a:buClr>
                <a:schemeClr val="lt1"/>
              </a:buClr>
              <a:buSzPts val="2100"/>
              <a:buChar char="•"/>
              <a:defRPr sz="2100"/>
            </a:lvl2pPr>
            <a:lvl3pPr marL="1371600" lvl="2" indent="-342900" algn="l">
              <a:lnSpc>
                <a:spcPct val="90000"/>
              </a:lnSpc>
              <a:spcBef>
                <a:spcPts val="400"/>
              </a:spcBef>
              <a:spcAft>
                <a:spcPts val="0"/>
              </a:spcAft>
              <a:buClr>
                <a:schemeClr val="lt1"/>
              </a:buClr>
              <a:buSzPts val="1800"/>
              <a:buChar char="•"/>
              <a:defRPr sz="1800"/>
            </a:lvl3pPr>
            <a:lvl4pPr marL="1828800" lvl="3" indent="-323850" algn="l">
              <a:lnSpc>
                <a:spcPct val="90000"/>
              </a:lnSpc>
              <a:spcBef>
                <a:spcPts val="400"/>
              </a:spcBef>
              <a:spcAft>
                <a:spcPts val="0"/>
              </a:spcAft>
              <a:buClr>
                <a:schemeClr val="lt1"/>
              </a:buClr>
              <a:buSzPts val="1500"/>
              <a:buChar char="•"/>
              <a:defRPr sz="1500"/>
            </a:lvl4pPr>
            <a:lvl5pPr marL="2286000" lvl="4" indent="-323850" algn="l">
              <a:lnSpc>
                <a:spcPct val="90000"/>
              </a:lnSpc>
              <a:spcBef>
                <a:spcPts val="400"/>
              </a:spcBef>
              <a:spcAft>
                <a:spcPts val="0"/>
              </a:spcAft>
              <a:buClr>
                <a:schemeClr val="lt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4" name="Google Shape;104;p21"/>
          <p:cNvSpPr txBox="1">
            <a:spLocks noGrp="1"/>
          </p:cNvSpPr>
          <p:nvPr>
            <p:ph type="body" idx="2"/>
          </p:nvPr>
        </p:nvSpPr>
        <p:spPr>
          <a:xfrm>
            <a:off x="303707" y="1549004"/>
            <a:ext cx="2324985"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5" name="Google Shape;105;p21"/>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1"/>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1"/>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03708" y="362494"/>
            <a:ext cx="2008414" cy="120015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22"/>
          <p:cNvSpPr>
            <a:spLocks noGrp="1"/>
          </p:cNvSpPr>
          <p:nvPr>
            <p:ph type="pic" idx="2"/>
          </p:nvPr>
        </p:nvSpPr>
        <p:spPr>
          <a:xfrm>
            <a:off x="2414174" y="362494"/>
            <a:ext cx="4357280" cy="4052888"/>
          </a:xfrm>
          <a:prstGeom prst="rect">
            <a:avLst/>
          </a:prstGeom>
          <a:noFill/>
          <a:ln>
            <a:noFill/>
          </a:ln>
        </p:spPr>
      </p:sp>
      <p:sp>
        <p:nvSpPr>
          <p:cNvPr id="111" name="Google Shape;111;p22"/>
          <p:cNvSpPr txBox="1">
            <a:spLocks noGrp="1"/>
          </p:cNvSpPr>
          <p:nvPr>
            <p:ph type="body" idx="1"/>
          </p:nvPr>
        </p:nvSpPr>
        <p:spPr>
          <a:xfrm>
            <a:off x="303708" y="1562645"/>
            <a:ext cx="2008414"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2" name="Google Shape;112;p22"/>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2"/>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2"/>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18"/>
        <p:cNvGrpSpPr/>
        <p:nvPr/>
      </p:nvGrpSpPr>
      <p:grpSpPr>
        <a:xfrm>
          <a:off x="0" y="0"/>
          <a:ext cx="0" cy="0"/>
          <a:chOff x="0" y="0"/>
          <a:chExt cx="0" cy="0"/>
        </a:xfrm>
      </p:grpSpPr>
      <p:sp>
        <p:nvSpPr>
          <p:cNvPr id="119" name="Google Shape;119;p24"/>
          <p:cNvSpPr txBox="1">
            <a:spLocks noGrp="1"/>
          </p:cNvSpPr>
          <p:nvPr>
            <p:ph type="ctrTitle"/>
          </p:nvPr>
        </p:nvSpPr>
        <p:spPr>
          <a:xfrm>
            <a:off x="4977602" y="500844"/>
            <a:ext cx="3446400" cy="2861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800" b="1">
                <a:latin typeface="Hammersmith One"/>
                <a:ea typeface="Hammersmith One"/>
                <a:cs typeface="Hammersmith One"/>
                <a:sym typeface="Hammersmith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0" name="Google Shape;120;p24"/>
          <p:cNvSpPr txBox="1">
            <a:spLocks noGrp="1"/>
          </p:cNvSpPr>
          <p:nvPr>
            <p:ph type="subTitle" idx="1"/>
          </p:nvPr>
        </p:nvSpPr>
        <p:spPr>
          <a:xfrm>
            <a:off x="5221802" y="3577052"/>
            <a:ext cx="32022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24"/>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p:nvPr/>
        </p:nvSpPr>
        <p:spPr>
          <a:xfrm rot="610022" flipH="1">
            <a:off x="814272" y="222207"/>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4"/>
          <p:cNvSpPr/>
          <p:nvPr/>
        </p:nvSpPr>
        <p:spPr>
          <a:xfrm rot="610492" flipH="1">
            <a:off x="264784" y="445893"/>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25"/>
          <p:cNvSpPr txBox="1">
            <a:spLocks noGrp="1"/>
          </p:cNvSpPr>
          <p:nvPr>
            <p:ph type="ctrTitle"/>
          </p:nvPr>
        </p:nvSpPr>
        <p:spPr>
          <a:xfrm>
            <a:off x="4969750" y="2637994"/>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126" name="Google Shape;126;p25"/>
          <p:cNvSpPr txBox="1">
            <a:spLocks noGrp="1"/>
          </p:cNvSpPr>
          <p:nvPr>
            <p:ph type="subTitle" idx="1"/>
          </p:nvPr>
        </p:nvSpPr>
        <p:spPr>
          <a:xfrm>
            <a:off x="4969750" y="3732719"/>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27" name="Google Shape;127;p25"/>
          <p:cNvSpPr txBox="1">
            <a:spLocks noGrp="1"/>
          </p:cNvSpPr>
          <p:nvPr>
            <p:ph type="title" idx="2" hasCustomPrompt="1"/>
          </p:nvPr>
        </p:nvSpPr>
        <p:spPr>
          <a:xfrm>
            <a:off x="4969750" y="989881"/>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28" name="Google Shape;128;p25"/>
          <p:cNvSpPr/>
          <p:nvPr/>
        </p:nvSpPr>
        <p:spPr>
          <a:xfrm rot="-10489809">
            <a:off x="8336493" y="-433378"/>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sp>
        <p:nvSpPr>
          <p:cNvPr id="130" name="Google Shape;130;p26"/>
          <p:cNvSpPr txBox="1">
            <a:spLocks noGrp="1"/>
          </p:cNvSpPr>
          <p:nvPr>
            <p:ph type="body" idx="1"/>
          </p:nvPr>
        </p:nvSpPr>
        <p:spPr>
          <a:xfrm>
            <a:off x="713225" y="1038175"/>
            <a:ext cx="7736700" cy="3565500"/>
          </a:xfrm>
          <a:prstGeom prst="rect">
            <a:avLst/>
          </a:prstGeom>
        </p:spPr>
        <p:txBody>
          <a:bodyPr spcFirstLastPara="1" wrap="square" lIns="91425" tIns="91425" rIns="91425" bIns="91425" anchor="t" anchorCtr="0">
            <a:noAutofit/>
          </a:bodyPr>
          <a:lstStyle>
            <a:lvl1pPr marL="457200" lvl="0" indent="-387350" rtl="0">
              <a:spcBef>
                <a:spcPts val="0"/>
              </a:spcBef>
              <a:spcAft>
                <a:spcPts val="0"/>
              </a:spcAft>
              <a:buSzPts val="2500"/>
              <a:buAutoNum type="arabicPeriod"/>
              <a:defRPr sz="1200"/>
            </a:lvl1pPr>
            <a:lvl2pPr marL="914400" lvl="1" indent="-317500" rtl="0">
              <a:spcBef>
                <a:spcPts val="1600"/>
              </a:spcBef>
              <a:spcAft>
                <a:spcPts val="0"/>
              </a:spcAft>
              <a:buSzPts val="1400"/>
              <a:buAutoNum type="alphaLcPeriod"/>
              <a:defRPr/>
            </a:lvl2pPr>
            <a:lvl3pPr marL="1371600" lvl="2" indent="-317500" rtl="0">
              <a:spcBef>
                <a:spcPts val="1600"/>
              </a:spcBef>
              <a:spcAft>
                <a:spcPts val="0"/>
              </a:spcAft>
              <a:buSzPts val="1400"/>
              <a:buAutoNum type="romanLcPeriod"/>
              <a:defRPr/>
            </a:lvl3pPr>
            <a:lvl4pPr marL="1828800" lvl="3" indent="-317500" rtl="0">
              <a:spcBef>
                <a:spcPts val="160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Clr>
                <a:srgbClr val="000000"/>
              </a:buClr>
              <a:buSzPts val="1400"/>
              <a:buAutoNum type="alphaLcPeriod"/>
              <a:defRPr>
                <a:solidFill>
                  <a:srgbClr val="000000"/>
                </a:solidFill>
              </a:defRPr>
            </a:lvl8pPr>
            <a:lvl9pPr marL="4114800" lvl="8" indent="-317500" rtl="0">
              <a:spcBef>
                <a:spcPts val="1600"/>
              </a:spcBef>
              <a:spcAft>
                <a:spcPts val="1600"/>
              </a:spcAft>
              <a:buClr>
                <a:srgbClr val="000000"/>
              </a:buClr>
              <a:buSzPts val="1400"/>
              <a:buAutoNum type="romanLcPeriod"/>
              <a:defRPr>
                <a:solidFill>
                  <a:srgbClr val="000000"/>
                </a:solidFill>
              </a:defRPr>
            </a:lvl9pPr>
          </a:lstStyle>
          <a:p>
            <a:endParaRPr/>
          </a:p>
        </p:txBody>
      </p:sp>
      <p:sp>
        <p:nvSpPr>
          <p:cNvPr id="131" name="Google Shape;131;p26"/>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26"/>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6"/>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6"/>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5"/>
        <p:cNvGrpSpPr/>
        <p:nvPr/>
      </p:nvGrpSpPr>
      <p:grpSpPr>
        <a:xfrm>
          <a:off x="0" y="0"/>
          <a:ext cx="0" cy="0"/>
          <a:chOff x="0" y="0"/>
          <a:chExt cx="0" cy="0"/>
        </a:xfrm>
      </p:grpSpPr>
      <p:sp>
        <p:nvSpPr>
          <p:cNvPr id="136" name="Google Shape;136;p27"/>
          <p:cNvSpPr txBox="1">
            <a:spLocks noGrp="1"/>
          </p:cNvSpPr>
          <p:nvPr>
            <p:ph type="body" idx="1"/>
          </p:nvPr>
        </p:nvSpPr>
        <p:spPr>
          <a:xfrm>
            <a:off x="704875" y="2457325"/>
            <a:ext cx="2204400" cy="121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7" name="Google Shape;137;p27"/>
          <p:cNvSpPr txBox="1">
            <a:spLocks noGrp="1"/>
          </p:cNvSpPr>
          <p:nvPr>
            <p:ph type="title"/>
          </p:nvPr>
        </p:nvSpPr>
        <p:spPr>
          <a:xfrm>
            <a:off x="704875" y="1943925"/>
            <a:ext cx="2425800" cy="4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138" name="Google Shape;138;p27"/>
          <p:cNvSpPr txBox="1">
            <a:spLocks noGrp="1"/>
          </p:cNvSpPr>
          <p:nvPr>
            <p:ph type="body" idx="2"/>
          </p:nvPr>
        </p:nvSpPr>
        <p:spPr>
          <a:xfrm>
            <a:off x="6244250" y="2457325"/>
            <a:ext cx="2204400" cy="1219200"/>
          </a:xfrm>
          <a:prstGeom prst="rect">
            <a:avLst/>
          </a:prstGeom>
        </p:spPr>
        <p:txBody>
          <a:bodyPr spcFirstLastPara="1" wrap="square" lIns="91425" tIns="91425" rIns="91425" bIns="91425" anchor="t" anchorCtr="0">
            <a:noAutofit/>
          </a:bodyPr>
          <a:lstStyle>
            <a:lvl1pPr marL="457200" lvl="0" indent="-317500" algn="r"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9" name="Google Shape;139;p27"/>
          <p:cNvSpPr txBox="1">
            <a:spLocks noGrp="1"/>
          </p:cNvSpPr>
          <p:nvPr>
            <p:ph type="title" idx="3"/>
          </p:nvPr>
        </p:nvSpPr>
        <p:spPr>
          <a:xfrm>
            <a:off x="6022850" y="1943925"/>
            <a:ext cx="2425800" cy="4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140" name="Google Shape;140;p27"/>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1" name="Google Shape;141;p27"/>
          <p:cNvGrpSpPr/>
          <p:nvPr/>
        </p:nvGrpSpPr>
        <p:grpSpPr>
          <a:xfrm rot="-3893581">
            <a:off x="239534" y="3987104"/>
            <a:ext cx="748908" cy="1111500"/>
            <a:chOff x="8421281" y="3267397"/>
            <a:chExt cx="1249584" cy="1854584"/>
          </a:xfrm>
        </p:grpSpPr>
        <p:sp>
          <p:nvSpPr>
            <p:cNvPr id="142" name="Google Shape;142;p27"/>
            <p:cNvSpPr/>
            <p:nvPr/>
          </p:nvSpPr>
          <p:spPr>
            <a:xfrm rot="10800000" flipH="1">
              <a:off x="8538365" y="3267397"/>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rot="10800000" flipH="1">
              <a:off x="8421281" y="454815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7"/>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7"/>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8" name="Google Shape;148;p28"/>
          <p:cNvGrpSpPr/>
          <p:nvPr/>
        </p:nvGrpSpPr>
        <p:grpSpPr>
          <a:xfrm rot="-3893581">
            <a:off x="239534" y="3987104"/>
            <a:ext cx="748908" cy="1111500"/>
            <a:chOff x="8421281" y="3267397"/>
            <a:chExt cx="1249584" cy="1854584"/>
          </a:xfrm>
        </p:grpSpPr>
        <p:sp>
          <p:nvSpPr>
            <p:cNvPr id="149" name="Google Shape;149;p28"/>
            <p:cNvSpPr/>
            <p:nvPr/>
          </p:nvSpPr>
          <p:spPr>
            <a:xfrm rot="10800000" flipH="1">
              <a:off x="8538365" y="3267397"/>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rot="10800000" flipH="1">
              <a:off x="8421281" y="454815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1"/>
        <p:cNvGrpSpPr/>
        <p:nvPr/>
      </p:nvGrpSpPr>
      <p:grpSpPr>
        <a:xfrm>
          <a:off x="0" y="0"/>
          <a:ext cx="0" cy="0"/>
          <a:chOff x="0" y="0"/>
          <a:chExt cx="0" cy="0"/>
        </a:xfrm>
      </p:grpSpPr>
      <p:sp>
        <p:nvSpPr>
          <p:cNvPr id="152" name="Google Shape;152;p29"/>
          <p:cNvSpPr txBox="1">
            <a:spLocks noGrp="1"/>
          </p:cNvSpPr>
          <p:nvPr>
            <p:ph type="body" idx="1"/>
          </p:nvPr>
        </p:nvSpPr>
        <p:spPr>
          <a:xfrm>
            <a:off x="692700" y="1389600"/>
            <a:ext cx="77571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53" name="Google Shape;153;p29"/>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9"/>
          <p:cNvSpPr/>
          <p:nvPr/>
        </p:nvSpPr>
        <p:spPr>
          <a:xfrm rot="-9548733" flipH="1">
            <a:off x="8388609" y="358858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rot="-9548733" flipH="1">
            <a:off x="7883590" y="457305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p:nvPr/>
        </p:nvSpPr>
        <p:spPr>
          <a:xfrm rot="-9549196" flipH="1">
            <a:off x="7202525" y="467027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9"/>
          <p:cNvSpPr/>
          <p:nvPr/>
        </p:nvSpPr>
        <p:spPr>
          <a:xfrm rot="1251267" flipH="1">
            <a:off x="-530510" y="53275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rot="1251267" flipH="1">
            <a:off x="434840" y="6942"/>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p:nvPr/>
        </p:nvSpPr>
        <p:spPr>
          <a:xfrm rot="1250804" flipH="1">
            <a:off x="1256195" y="50192"/>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713225" y="539500"/>
            <a:ext cx="7736700" cy="40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2" name="Google Shape;162;p30"/>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rot="10800000">
            <a:off x="-444075" y="3169658"/>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p:nvPr/>
        </p:nvSpPr>
        <p:spPr>
          <a:xfrm rot="10800000">
            <a:off x="204337" y="4366358"/>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rot="-10489599">
            <a:off x="-77639" y="178473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rot="10800000">
            <a:off x="995422" y="463396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rot="-10489656">
            <a:off x="-740403" y="50347"/>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2"/>
        <p:cNvGrpSpPr/>
        <p:nvPr/>
      </p:nvGrpSpPr>
      <p:grpSpPr>
        <a:xfrm>
          <a:off x="0" y="0"/>
          <a:ext cx="0" cy="0"/>
          <a:chOff x="0" y="0"/>
          <a:chExt cx="0" cy="0"/>
        </a:xfrm>
      </p:grpSpPr>
      <p:sp>
        <p:nvSpPr>
          <p:cNvPr id="173" name="Google Shape;173;p31"/>
          <p:cNvSpPr txBox="1">
            <a:spLocks noGrp="1"/>
          </p:cNvSpPr>
          <p:nvPr>
            <p:ph type="body" idx="1"/>
          </p:nvPr>
        </p:nvSpPr>
        <p:spPr>
          <a:xfrm>
            <a:off x="1063925" y="2017500"/>
            <a:ext cx="3336900" cy="23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Font typeface="Source Sans Pro"/>
              <a:buChar char="○"/>
              <a:defRPr>
                <a:latin typeface="Source Sans Pro"/>
                <a:ea typeface="Source Sans Pro"/>
                <a:cs typeface="Source Sans Pro"/>
                <a:sym typeface="Source Sans Pro"/>
              </a:defRPr>
            </a:lvl8pPr>
            <a:lvl9pPr marL="4114800" lvl="8" indent="-317500" rtl="0">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a:endParaRPr/>
          </a:p>
        </p:txBody>
      </p:sp>
      <p:sp>
        <p:nvSpPr>
          <p:cNvPr id="174" name="Google Shape;174;p31"/>
          <p:cNvSpPr txBox="1">
            <a:spLocks noGrp="1"/>
          </p:cNvSpPr>
          <p:nvPr>
            <p:ph type="subTitle" idx="2"/>
          </p:nvPr>
        </p:nvSpPr>
        <p:spPr>
          <a:xfrm>
            <a:off x="1063925" y="1021013"/>
            <a:ext cx="3117000" cy="86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Hammersmith One"/>
              <a:buNone/>
              <a:defRPr sz="2000">
                <a:solidFill>
                  <a:schemeClr val="lt1"/>
                </a:solidFill>
                <a:latin typeface="Hammersmith One"/>
                <a:ea typeface="Hammersmith One"/>
                <a:cs typeface="Hammersmith One"/>
                <a:sym typeface="Hammersmith One"/>
              </a:defRPr>
            </a:lvl1pPr>
            <a:lvl2pPr lvl="1" rtl="0">
              <a:lnSpc>
                <a:spcPct val="100000"/>
              </a:lnSpc>
              <a:spcBef>
                <a:spcPts val="0"/>
              </a:spcBef>
              <a:spcAft>
                <a:spcPts val="0"/>
              </a:spcAft>
              <a:buClr>
                <a:srgbClr val="FF00A3"/>
              </a:buClr>
              <a:buSzPts val="2100"/>
              <a:buNone/>
              <a:defRPr sz="2100">
                <a:solidFill>
                  <a:srgbClr val="FF00A3"/>
                </a:solidFill>
              </a:defRPr>
            </a:lvl2pPr>
            <a:lvl3pPr lvl="2" rtl="0">
              <a:lnSpc>
                <a:spcPct val="100000"/>
              </a:lnSpc>
              <a:spcBef>
                <a:spcPts val="0"/>
              </a:spcBef>
              <a:spcAft>
                <a:spcPts val="0"/>
              </a:spcAft>
              <a:buClr>
                <a:srgbClr val="FF00A3"/>
              </a:buClr>
              <a:buSzPts val="2100"/>
              <a:buNone/>
              <a:defRPr sz="2100">
                <a:solidFill>
                  <a:srgbClr val="FF00A3"/>
                </a:solidFill>
              </a:defRPr>
            </a:lvl3pPr>
            <a:lvl4pPr lvl="3" rtl="0">
              <a:lnSpc>
                <a:spcPct val="100000"/>
              </a:lnSpc>
              <a:spcBef>
                <a:spcPts val="0"/>
              </a:spcBef>
              <a:spcAft>
                <a:spcPts val="0"/>
              </a:spcAft>
              <a:buClr>
                <a:srgbClr val="FF00A3"/>
              </a:buClr>
              <a:buSzPts val="2100"/>
              <a:buNone/>
              <a:defRPr sz="2100">
                <a:solidFill>
                  <a:srgbClr val="FF00A3"/>
                </a:solidFill>
              </a:defRPr>
            </a:lvl4pPr>
            <a:lvl5pPr lvl="4" rtl="0">
              <a:lnSpc>
                <a:spcPct val="100000"/>
              </a:lnSpc>
              <a:spcBef>
                <a:spcPts val="0"/>
              </a:spcBef>
              <a:spcAft>
                <a:spcPts val="0"/>
              </a:spcAft>
              <a:buClr>
                <a:srgbClr val="FF00A3"/>
              </a:buClr>
              <a:buSzPts val="2100"/>
              <a:buNone/>
              <a:defRPr sz="2100">
                <a:solidFill>
                  <a:srgbClr val="FF00A3"/>
                </a:solidFill>
              </a:defRPr>
            </a:lvl5pPr>
            <a:lvl6pPr lvl="5" rtl="0">
              <a:lnSpc>
                <a:spcPct val="100000"/>
              </a:lnSpc>
              <a:spcBef>
                <a:spcPts val="0"/>
              </a:spcBef>
              <a:spcAft>
                <a:spcPts val="0"/>
              </a:spcAft>
              <a:buClr>
                <a:srgbClr val="FF00A3"/>
              </a:buClr>
              <a:buSzPts val="2100"/>
              <a:buNone/>
              <a:defRPr sz="2100">
                <a:solidFill>
                  <a:srgbClr val="FF00A3"/>
                </a:solidFill>
              </a:defRPr>
            </a:lvl6pPr>
            <a:lvl7pPr lvl="6" rtl="0">
              <a:lnSpc>
                <a:spcPct val="100000"/>
              </a:lnSpc>
              <a:spcBef>
                <a:spcPts val="0"/>
              </a:spcBef>
              <a:spcAft>
                <a:spcPts val="0"/>
              </a:spcAft>
              <a:buClr>
                <a:srgbClr val="FF00A3"/>
              </a:buClr>
              <a:buSzPts val="2100"/>
              <a:buNone/>
              <a:defRPr sz="2100">
                <a:solidFill>
                  <a:srgbClr val="FF00A3"/>
                </a:solidFill>
              </a:defRPr>
            </a:lvl7pPr>
            <a:lvl8pPr lvl="7" rtl="0">
              <a:lnSpc>
                <a:spcPct val="100000"/>
              </a:lnSpc>
              <a:spcBef>
                <a:spcPts val="0"/>
              </a:spcBef>
              <a:spcAft>
                <a:spcPts val="0"/>
              </a:spcAft>
              <a:buClr>
                <a:srgbClr val="FF00A3"/>
              </a:buClr>
              <a:buSzPts val="2100"/>
              <a:buNone/>
              <a:defRPr sz="2100">
                <a:solidFill>
                  <a:srgbClr val="FF00A3"/>
                </a:solidFill>
              </a:defRPr>
            </a:lvl8pPr>
            <a:lvl9pPr lvl="8" rtl="0">
              <a:lnSpc>
                <a:spcPct val="100000"/>
              </a:lnSpc>
              <a:spcBef>
                <a:spcPts val="0"/>
              </a:spcBef>
              <a:spcAft>
                <a:spcPts val="0"/>
              </a:spcAft>
              <a:buClr>
                <a:srgbClr val="FF00A3"/>
              </a:buClr>
              <a:buSzPts val="2100"/>
              <a:buNone/>
              <a:defRPr sz="2100">
                <a:solidFill>
                  <a:srgbClr val="FF00A3"/>
                </a:solidFill>
              </a:defRPr>
            </a:lvl9pPr>
          </a:lstStyle>
          <a:p>
            <a:endParaRPr/>
          </a:p>
        </p:txBody>
      </p:sp>
      <p:sp>
        <p:nvSpPr>
          <p:cNvPr id="175" name="Google Shape;175;p31"/>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6" name="Google Shape;176;p31"/>
          <p:cNvGrpSpPr/>
          <p:nvPr/>
        </p:nvGrpSpPr>
        <p:grpSpPr>
          <a:xfrm rot="-9548375">
            <a:off x="215617" y="258622"/>
            <a:ext cx="774553" cy="1059021"/>
            <a:chOff x="8487996" y="3199602"/>
            <a:chExt cx="1292466" cy="1767148"/>
          </a:xfrm>
        </p:grpSpPr>
        <p:sp>
          <p:nvSpPr>
            <p:cNvPr id="177" name="Google Shape;177;p31"/>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713225" y="3864500"/>
            <a:ext cx="7736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1"/>
        <p:cNvGrpSpPr/>
        <p:nvPr/>
      </p:nvGrpSpPr>
      <p:grpSpPr>
        <a:xfrm>
          <a:off x="0" y="0"/>
          <a:ext cx="0" cy="0"/>
          <a:chOff x="0" y="0"/>
          <a:chExt cx="0" cy="0"/>
        </a:xfrm>
      </p:grpSpPr>
      <p:sp>
        <p:nvSpPr>
          <p:cNvPr id="182" name="Google Shape;182;p33"/>
          <p:cNvSpPr txBox="1">
            <a:spLocks noGrp="1"/>
          </p:cNvSpPr>
          <p:nvPr>
            <p:ph type="title" hasCustomPrompt="1"/>
          </p:nvPr>
        </p:nvSpPr>
        <p:spPr>
          <a:xfrm>
            <a:off x="1981200" y="1106125"/>
            <a:ext cx="5181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3" name="Google Shape;183;p33"/>
          <p:cNvSpPr txBox="1">
            <a:spLocks noGrp="1"/>
          </p:cNvSpPr>
          <p:nvPr>
            <p:ph type="body" idx="1"/>
          </p:nvPr>
        </p:nvSpPr>
        <p:spPr>
          <a:xfrm>
            <a:off x="2176500" y="3152225"/>
            <a:ext cx="47910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84" name="Google Shape;184;p33"/>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3"/>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3"/>
          <p:cNvSpPr/>
          <p:nvPr/>
        </p:nvSpPr>
        <p:spPr>
          <a:xfrm flipH="1">
            <a:off x="-291675" y="2670863"/>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flipH="1">
            <a:off x="356737" y="1932813"/>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rot="-310401" flipH="1">
            <a:off x="74761" y="382321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p:nvPr/>
        </p:nvSpPr>
        <p:spPr>
          <a:xfrm flipH="1">
            <a:off x="1147822" y="1805667"/>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1">
  <p:cSld name="CUSTOM_4">
    <p:spTree>
      <p:nvGrpSpPr>
        <p:cNvPr id="1" name="Shape 194"/>
        <p:cNvGrpSpPr/>
        <p:nvPr/>
      </p:nvGrpSpPr>
      <p:grpSpPr>
        <a:xfrm>
          <a:off x="0" y="0"/>
          <a:ext cx="0" cy="0"/>
          <a:chOff x="0" y="0"/>
          <a:chExt cx="0" cy="0"/>
        </a:xfrm>
      </p:grpSpPr>
      <p:sp>
        <p:nvSpPr>
          <p:cNvPr id="195" name="Google Shape;195;p35"/>
          <p:cNvSpPr txBox="1">
            <a:spLocks noGrp="1"/>
          </p:cNvSpPr>
          <p:nvPr>
            <p:ph type="ctrTitle"/>
          </p:nvPr>
        </p:nvSpPr>
        <p:spPr>
          <a:xfrm>
            <a:off x="720000" y="2485600"/>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196" name="Google Shape;196;p35"/>
          <p:cNvSpPr txBox="1">
            <a:spLocks noGrp="1"/>
          </p:cNvSpPr>
          <p:nvPr>
            <p:ph type="subTitle" idx="1"/>
          </p:nvPr>
        </p:nvSpPr>
        <p:spPr>
          <a:xfrm>
            <a:off x="720000" y="3580325"/>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97" name="Google Shape;197;p35"/>
          <p:cNvSpPr txBox="1">
            <a:spLocks noGrp="1"/>
          </p:cNvSpPr>
          <p:nvPr>
            <p:ph type="title" idx="2" hasCustomPrompt="1"/>
          </p:nvPr>
        </p:nvSpPr>
        <p:spPr>
          <a:xfrm>
            <a:off x="720000" y="837488"/>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98" name="Google Shape;198;p35"/>
          <p:cNvSpPr/>
          <p:nvPr/>
        </p:nvSpPr>
        <p:spPr>
          <a:xfrm rot="-10489809">
            <a:off x="-115307" y="-278628"/>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199"/>
        <p:cNvGrpSpPr/>
        <p:nvPr/>
      </p:nvGrpSpPr>
      <p:grpSpPr>
        <a:xfrm>
          <a:off x="0" y="0"/>
          <a:ext cx="0" cy="0"/>
          <a:chOff x="0" y="0"/>
          <a:chExt cx="0" cy="0"/>
        </a:xfrm>
      </p:grpSpPr>
      <p:sp>
        <p:nvSpPr>
          <p:cNvPr id="200" name="Google Shape;200;p36"/>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201" name="Google Shape;201;p36"/>
          <p:cNvSpPr txBox="1">
            <a:spLocks noGrp="1"/>
          </p:cNvSpPr>
          <p:nvPr>
            <p:ph type="subTitle" idx="2"/>
          </p:nvPr>
        </p:nvSpPr>
        <p:spPr>
          <a:xfrm>
            <a:off x="1211142"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2" name="Google Shape;202;p36"/>
          <p:cNvSpPr txBox="1">
            <a:spLocks noGrp="1"/>
          </p:cNvSpPr>
          <p:nvPr>
            <p:ph type="subTitle" idx="3"/>
          </p:nvPr>
        </p:nvSpPr>
        <p:spPr>
          <a:xfrm>
            <a:off x="38013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203" name="Google Shape;203;p36"/>
          <p:cNvSpPr txBox="1">
            <a:spLocks noGrp="1"/>
          </p:cNvSpPr>
          <p:nvPr>
            <p:ph type="subTitle" idx="4"/>
          </p:nvPr>
        </p:nvSpPr>
        <p:spPr>
          <a:xfrm>
            <a:off x="3678750" y="2020364"/>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4" name="Google Shape;204;p36"/>
          <p:cNvSpPr txBox="1">
            <a:spLocks noGrp="1"/>
          </p:cNvSpPr>
          <p:nvPr>
            <p:ph type="subTitle" idx="5"/>
          </p:nvPr>
        </p:nvSpPr>
        <p:spPr>
          <a:xfrm>
            <a:off x="62992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205" name="Google Shape;205;p36"/>
          <p:cNvSpPr txBox="1">
            <a:spLocks noGrp="1"/>
          </p:cNvSpPr>
          <p:nvPr>
            <p:ph type="subTitle" idx="6"/>
          </p:nvPr>
        </p:nvSpPr>
        <p:spPr>
          <a:xfrm>
            <a:off x="6176650"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6" name="Google Shape;206;p36"/>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207" name="Google Shape;207;p36"/>
          <p:cNvSpPr txBox="1">
            <a:spLocks noGrp="1"/>
          </p:cNvSpPr>
          <p:nvPr>
            <p:ph type="subTitle" idx="8"/>
          </p:nvPr>
        </p:nvSpPr>
        <p:spPr>
          <a:xfrm>
            <a:off x="1211142" y="381426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8" name="Google Shape;208;p36"/>
          <p:cNvSpPr txBox="1">
            <a:spLocks noGrp="1"/>
          </p:cNvSpPr>
          <p:nvPr>
            <p:ph type="subTitle" idx="9"/>
          </p:nvPr>
        </p:nvSpPr>
        <p:spPr>
          <a:xfrm>
            <a:off x="38013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209" name="Google Shape;209;p36"/>
          <p:cNvSpPr txBox="1">
            <a:spLocks noGrp="1"/>
          </p:cNvSpPr>
          <p:nvPr>
            <p:ph type="subTitle" idx="13"/>
          </p:nvPr>
        </p:nvSpPr>
        <p:spPr>
          <a:xfrm>
            <a:off x="3678750" y="3802958"/>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10" name="Google Shape;210;p36"/>
          <p:cNvSpPr txBox="1">
            <a:spLocks noGrp="1"/>
          </p:cNvSpPr>
          <p:nvPr>
            <p:ph type="subTitle" idx="14"/>
          </p:nvPr>
        </p:nvSpPr>
        <p:spPr>
          <a:xfrm>
            <a:off x="62992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211" name="Google Shape;211;p36"/>
          <p:cNvSpPr txBox="1">
            <a:spLocks noGrp="1"/>
          </p:cNvSpPr>
          <p:nvPr>
            <p:ph type="subTitle" idx="15"/>
          </p:nvPr>
        </p:nvSpPr>
        <p:spPr>
          <a:xfrm>
            <a:off x="6176650" y="379640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12" name="Google Shape;212;p36"/>
          <p:cNvSpPr txBox="1">
            <a:spLocks noGrp="1"/>
          </p:cNvSpPr>
          <p:nvPr>
            <p:ph type="title" hasCustomPrompt="1"/>
          </p:nvPr>
        </p:nvSpPr>
        <p:spPr>
          <a:xfrm>
            <a:off x="1531692"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213" name="Google Shape;213;p36"/>
          <p:cNvSpPr txBox="1">
            <a:spLocks noGrp="1"/>
          </p:cNvSpPr>
          <p:nvPr>
            <p:ph type="title" idx="16" hasCustomPrompt="1"/>
          </p:nvPr>
        </p:nvSpPr>
        <p:spPr>
          <a:xfrm>
            <a:off x="39993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214" name="Google Shape;214;p36"/>
          <p:cNvSpPr txBox="1">
            <a:spLocks noGrp="1"/>
          </p:cNvSpPr>
          <p:nvPr>
            <p:ph type="title" idx="17" hasCustomPrompt="1"/>
          </p:nvPr>
        </p:nvSpPr>
        <p:spPr>
          <a:xfrm>
            <a:off x="64972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215" name="Google Shape;215;p36"/>
          <p:cNvSpPr txBox="1">
            <a:spLocks noGrp="1"/>
          </p:cNvSpPr>
          <p:nvPr>
            <p:ph type="title" idx="18" hasCustomPrompt="1"/>
          </p:nvPr>
        </p:nvSpPr>
        <p:spPr>
          <a:xfrm>
            <a:off x="1531692"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216" name="Google Shape;216;p36"/>
          <p:cNvSpPr txBox="1">
            <a:spLocks noGrp="1"/>
          </p:cNvSpPr>
          <p:nvPr>
            <p:ph type="title" idx="19" hasCustomPrompt="1"/>
          </p:nvPr>
        </p:nvSpPr>
        <p:spPr>
          <a:xfrm>
            <a:off x="39993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217" name="Google Shape;217;p36"/>
          <p:cNvSpPr txBox="1">
            <a:spLocks noGrp="1"/>
          </p:cNvSpPr>
          <p:nvPr>
            <p:ph type="title" idx="20" hasCustomPrompt="1"/>
          </p:nvPr>
        </p:nvSpPr>
        <p:spPr>
          <a:xfrm>
            <a:off x="64972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218" name="Google Shape;218;p36"/>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9" name="Google Shape;219;p36"/>
          <p:cNvGrpSpPr/>
          <p:nvPr/>
        </p:nvGrpSpPr>
        <p:grpSpPr>
          <a:xfrm rot="-10403308">
            <a:off x="215761" y="258431"/>
            <a:ext cx="774556" cy="1059026"/>
            <a:chOff x="8487996" y="3199602"/>
            <a:chExt cx="1292466" cy="1767148"/>
          </a:xfrm>
        </p:grpSpPr>
        <p:sp>
          <p:nvSpPr>
            <p:cNvPr id="220" name="Google Shape;220;p36"/>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36"/>
          <p:cNvSpPr/>
          <p:nvPr/>
        </p:nvSpPr>
        <p:spPr>
          <a:xfrm rot="-463513" flipH="1">
            <a:off x="8631071" y="4656934"/>
            <a:ext cx="343032" cy="3434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27" name="Google Shape;227;p38"/>
          <p:cNvGrpSpPr/>
          <p:nvPr/>
        </p:nvGrpSpPr>
        <p:grpSpPr>
          <a:xfrm rot="6660150">
            <a:off x="8045753" y="144907"/>
            <a:ext cx="822878" cy="1155428"/>
            <a:chOff x="8367333" y="3078939"/>
            <a:chExt cx="1373029" cy="1927912"/>
          </a:xfrm>
        </p:grpSpPr>
        <p:sp>
          <p:nvSpPr>
            <p:cNvPr id="228" name="Google Shape;228;p38"/>
            <p:cNvSpPr/>
            <p:nvPr/>
          </p:nvSpPr>
          <p:spPr>
            <a:xfrm rot="10800000" flipH="1">
              <a:off x="8607862" y="3078939"/>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8"/>
            <p:cNvSpPr/>
            <p:nvPr/>
          </p:nvSpPr>
          <p:spPr>
            <a:xfrm rot="10800000" flipH="1">
              <a:off x="8367333" y="44330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1">
  <p:cSld name="CUSTOM_6">
    <p:bg>
      <p:bgPr>
        <a:solidFill>
          <a:srgbClr val="594C6F"/>
        </a:solidFill>
        <a:effectLst/>
      </p:bgPr>
    </p:bg>
    <p:spTree>
      <p:nvGrpSpPr>
        <p:cNvPr id="1" name="Shape 230"/>
        <p:cNvGrpSpPr/>
        <p:nvPr/>
      </p:nvGrpSpPr>
      <p:grpSpPr>
        <a:xfrm>
          <a:off x="0" y="0"/>
          <a:ext cx="0" cy="0"/>
          <a:chOff x="0" y="0"/>
          <a:chExt cx="0" cy="0"/>
        </a:xfrm>
      </p:grpSpPr>
      <p:sp>
        <p:nvSpPr>
          <p:cNvPr id="231" name="Google Shape;231;p39"/>
          <p:cNvSpPr txBox="1">
            <a:spLocks noGrp="1"/>
          </p:cNvSpPr>
          <p:nvPr>
            <p:ph type="body" idx="1"/>
          </p:nvPr>
        </p:nvSpPr>
        <p:spPr>
          <a:xfrm>
            <a:off x="713225" y="1450150"/>
            <a:ext cx="3670200" cy="3340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04800" rtl="0">
              <a:spcBef>
                <a:spcPts val="0"/>
              </a:spcBef>
              <a:spcAft>
                <a:spcPts val="0"/>
              </a:spcAft>
              <a:buSzPts val="1200"/>
              <a:buFont typeface="Catamaran"/>
              <a:buChar char="○"/>
              <a:defRPr sz="1200"/>
            </a:lvl2pPr>
            <a:lvl3pPr marL="1371600" lvl="2" indent="-304800" rtl="0">
              <a:spcBef>
                <a:spcPts val="1600"/>
              </a:spcBef>
              <a:spcAft>
                <a:spcPts val="0"/>
              </a:spcAft>
              <a:buSzPts val="1200"/>
              <a:buFont typeface="Catamaran"/>
              <a:buChar char="■"/>
              <a:defRPr sz="1200"/>
            </a:lvl3pPr>
            <a:lvl4pPr marL="1828800" lvl="3" indent="-304800" rtl="0">
              <a:spcBef>
                <a:spcPts val="1600"/>
              </a:spcBef>
              <a:spcAft>
                <a:spcPts val="0"/>
              </a:spcAft>
              <a:buSzPts val="1200"/>
              <a:buFont typeface="Catamaran"/>
              <a:buChar char="●"/>
              <a:defRPr sz="1200"/>
            </a:lvl4pPr>
            <a:lvl5pPr marL="2286000" lvl="4" indent="-304800" rtl="0">
              <a:spcBef>
                <a:spcPts val="1600"/>
              </a:spcBef>
              <a:spcAft>
                <a:spcPts val="0"/>
              </a:spcAft>
              <a:buSzPts val="1200"/>
              <a:buFont typeface="Catamaran"/>
              <a:buChar char="○"/>
              <a:defRPr sz="1200"/>
            </a:lvl5pPr>
            <a:lvl6pPr marL="2743200" lvl="5" indent="-304800" rtl="0">
              <a:spcBef>
                <a:spcPts val="1600"/>
              </a:spcBef>
              <a:spcAft>
                <a:spcPts val="0"/>
              </a:spcAft>
              <a:buSzPts val="1200"/>
              <a:buFont typeface="Catamaran"/>
              <a:buChar char="■"/>
              <a:defRPr sz="1200"/>
            </a:lvl6pPr>
            <a:lvl7pPr marL="3200400" lvl="6" indent="-304800" rtl="0">
              <a:spcBef>
                <a:spcPts val="1600"/>
              </a:spcBef>
              <a:spcAft>
                <a:spcPts val="0"/>
              </a:spcAft>
              <a:buSzPts val="1200"/>
              <a:buFont typeface="Catamaran"/>
              <a:buChar char="●"/>
              <a:defRPr sz="1200"/>
            </a:lvl7pPr>
            <a:lvl8pPr marL="3657600" lvl="7" indent="-304800" rtl="0">
              <a:spcBef>
                <a:spcPts val="1600"/>
              </a:spcBef>
              <a:spcAft>
                <a:spcPts val="0"/>
              </a:spcAft>
              <a:buSzPts val="1200"/>
              <a:buFont typeface="Catamaran"/>
              <a:buChar char="○"/>
              <a:defRPr sz="1200"/>
            </a:lvl8pPr>
            <a:lvl9pPr marL="4114800" lvl="8" indent="-304800" rtl="0">
              <a:spcBef>
                <a:spcPts val="1600"/>
              </a:spcBef>
              <a:spcAft>
                <a:spcPts val="1600"/>
              </a:spcAft>
              <a:buSzPts val="1200"/>
              <a:buFont typeface="Catamaran"/>
              <a:buChar char="■"/>
              <a:defRPr sz="1200">
                <a:latin typeface="Lato"/>
                <a:ea typeface="Lato"/>
                <a:cs typeface="Lato"/>
                <a:sym typeface="Lato"/>
              </a:defRPr>
            </a:lvl9pPr>
          </a:lstStyle>
          <a:p>
            <a:endParaRPr/>
          </a:p>
        </p:txBody>
      </p:sp>
      <p:sp>
        <p:nvSpPr>
          <p:cNvPr id="232" name="Google Shape;232;p39"/>
          <p:cNvSpPr txBox="1">
            <a:spLocks noGrp="1"/>
          </p:cNvSpPr>
          <p:nvPr>
            <p:ph type="body" idx="2"/>
          </p:nvPr>
        </p:nvSpPr>
        <p:spPr>
          <a:xfrm>
            <a:off x="4688225" y="1497775"/>
            <a:ext cx="3848700" cy="2997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04800" rtl="0">
              <a:spcBef>
                <a:spcPts val="1600"/>
              </a:spcBef>
              <a:spcAft>
                <a:spcPts val="0"/>
              </a:spcAft>
              <a:buClr>
                <a:schemeClr val="accent5"/>
              </a:buClr>
              <a:buSzPts val="1200"/>
              <a:buChar char="○"/>
              <a:defRPr sz="1200"/>
            </a:lvl2pPr>
            <a:lvl3pPr marL="1371600" lvl="2" indent="-304800" rtl="0">
              <a:spcBef>
                <a:spcPts val="1600"/>
              </a:spcBef>
              <a:spcAft>
                <a:spcPts val="0"/>
              </a:spcAft>
              <a:buClr>
                <a:schemeClr val="accent5"/>
              </a:buClr>
              <a:buSzPts val="1200"/>
              <a:buChar char="■"/>
              <a:defRPr sz="1200"/>
            </a:lvl3pPr>
            <a:lvl4pPr marL="1828800" lvl="3" indent="-304800" rtl="0">
              <a:spcBef>
                <a:spcPts val="1600"/>
              </a:spcBef>
              <a:spcAft>
                <a:spcPts val="0"/>
              </a:spcAft>
              <a:buClr>
                <a:schemeClr val="accent5"/>
              </a:buClr>
              <a:buSzPts val="1200"/>
              <a:buChar char="●"/>
              <a:defRPr sz="1200"/>
            </a:lvl4pPr>
            <a:lvl5pPr marL="2286000" lvl="4" indent="-304800" rtl="0">
              <a:spcBef>
                <a:spcPts val="1600"/>
              </a:spcBef>
              <a:spcAft>
                <a:spcPts val="0"/>
              </a:spcAft>
              <a:buClr>
                <a:schemeClr val="accent5"/>
              </a:buClr>
              <a:buSzPts val="1200"/>
              <a:buChar char="○"/>
              <a:defRPr sz="1200"/>
            </a:lvl5pPr>
            <a:lvl6pPr marL="2743200" lvl="5" indent="-304800" rtl="0">
              <a:spcBef>
                <a:spcPts val="1600"/>
              </a:spcBef>
              <a:spcAft>
                <a:spcPts val="0"/>
              </a:spcAft>
              <a:buClr>
                <a:schemeClr val="accent5"/>
              </a:buClr>
              <a:buSzPts val="1200"/>
              <a:buChar char="■"/>
              <a:defRPr sz="1200"/>
            </a:lvl6pPr>
            <a:lvl7pPr marL="3200400" lvl="6" indent="-304800" rtl="0">
              <a:spcBef>
                <a:spcPts val="1600"/>
              </a:spcBef>
              <a:spcAft>
                <a:spcPts val="0"/>
              </a:spcAft>
              <a:buClr>
                <a:schemeClr val="accent5"/>
              </a:buClr>
              <a:buSzPts val="1200"/>
              <a:buChar char="●"/>
              <a:defRPr sz="1200"/>
            </a:lvl7pPr>
            <a:lvl8pPr marL="3657600" lvl="7" indent="-304800" rtl="0">
              <a:spcBef>
                <a:spcPts val="1600"/>
              </a:spcBef>
              <a:spcAft>
                <a:spcPts val="0"/>
              </a:spcAft>
              <a:buClr>
                <a:schemeClr val="accent5"/>
              </a:buClr>
              <a:buSzPts val="1200"/>
              <a:buChar char="○"/>
              <a:defRPr sz="1200"/>
            </a:lvl8pPr>
            <a:lvl9pPr marL="4114800" lvl="8" indent="-304800" rtl="0">
              <a:spcBef>
                <a:spcPts val="1600"/>
              </a:spcBef>
              <a:spcAft>
                <a:spcPts val="1600"/>
              </a:spcAft>
              <a:buSzPts val="1200"/>
              <a:buFont typeface="Lato"/>
              <a:buChar char="■"/>
              <a:defRPr sz="1200">
                <a:latin typeface="Lato"/>
                <a:ea typeface="Lato"/>
                <a:cs typeface="Lato"/>
                <a:sym typeface="Lato"/>
              </a:defRPr>
            </a:lvl9pPr>
          </a:lstStyle>
          <a:p>
            <a:endParaRPr/>
          </a:p>
        </p:txBody>
      </p:sp>
      <p:sp>
        <p:nvSpPr>
          <p:cNvPr id="233" name="Google Shape;233;p39"/>
          <p:cNvSpPr txBox="1">
            <a:spLocks noGrp="1"/>
          </p:cNvSpPr>
          <p:nvPr>
            <p:ph type="subTitle" idx="3"/>
          </p:nvPr>
        </p:nvSpPr>
        <p:spPr>
          <a:xfrm>
            <a:off x="713225" y="1074400"/>
            <a:ext cx="7704000" cy="3273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234" name="Google Shape;234;p39"/>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35" name="Google Shape;235;p39"/>
          <p:cNvGrpSpPr/>
          <p:nvPr/>
        </p:nvGrpSpPr>
        <p:grpSpPr>
          <a:xfrm rot="2047022">
            <a:off x="8087233" y="3565336"/>
            <a:ext cx="678630" cy="1373906"/>
            <a:chOff x="8265914" y="2843304"/>
            <a:chExt cx="1132500" cy="2292781"/>
          </a:xfrm>
        </p:grpSpPr>
        <p:sp>
          <p:nvSpPr>
            <p:cNvPr id="236" name="Google Shape;236;p39"/>
            <p:cNvSpPr/>
            <p:nvPr/>
          </p:nvSpPr>
          <p:spPr>
            <a:xfrm rot="10800000" flipH="1">
              <a:off x="8265914" y="2843304"/>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p:nvPr/>
          </p:nvSpPr>
          <p:spPr>
            <a:xfrm rot="10800000" flipH="1">
              <a:off x="8751596" y="4562263"/>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0" name="Google Shape;240;p40"/>
          <p:cNvSpPr txBox="1">
            <a:spLocks noGrp="1"/>
          </p:cNvSpPr>
          <p:nvPr>
            <p:ph type="subTitle" idx="1"/>
          </p:nvPr>
        </p:nvSpPr>
        <p:spPr>
          <a:xfrm>
            <a:off x="5686425" y="1051300"/>
            <a:ext cx="2763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241" name="Google Shape;241;p40"/>
          <p:cNvSpPr txBox="1">
            <a:spLocks noGrp="1"/>
          </p:cNvSpPr>
          <p:nvPr>
            <p:ph type="subTitle" idx="2"/>
          </p:nvPr>
        </p:nvSpPr>
        <p:spPr>
          <a:xfrm>
            <a:off x="5686425" y="1486725"/>
            <a:ext cx="23337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42" name="Google Shape;242;p40"/>
          <p:cNvSpPr txBox="1">
            <a:spLocks noGrp="1"/>
          </p:cNvSpPr>
          <p:nvPr>
            <p:ph type="subTitle" idx="3"/>
          </p:nvPr>
        </p:nvSpPr>
        <p:spPr>
          <a:xfrm>
            <a:off x="5686425" y="3432575"/>
            <a:ext cx="2763600" cy="55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243" name="Google Shape;243;p40"/>
          <p:cNvSpPr txBox="1">
            <a:spLocks noGrp="1"/>
          </p:cNvSpPr>
          <p:nvPr>
            <p:ph type="subTitle" idx="4"/>
          </p:nvPr>
        </p:nvSpPr>
        <p:spPr>
          <a:xfrm>
            <a:off x="5686425" y="3848000"/>
            <a:ext cx="23337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44" name="Google Shape;244;p40"/>
          <p:cNvSpPr txBox="1">
            <a:spLocks noGrp="1"/>
          </p:cNvSpPr>
          <p:nvPr>
            <p:ph type="subTitle" idx="5"/>
          </p:nvPr>
        </p:nvSpPr>
        <p:spPr>
          <a:xfrm>
            <a:off x="5686425" y="2252438"/>
            <a:ext cx="2763600" cy="55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245" name="Google Shape;245;p40"/>
          <p:cNvSpPr txBox="1">
            <a:spLocks noGrp="1"/>
          </p:cNvSpPr>
          <p:nvPr>
            <p:ph type="subTitle" idx="6"/>
          </p:nvPr>
        </p:nvSpPr>
        <p:spPr>
          <a:xfrm>
            <a:off x="5686425" y="2667363"/>
            <a:ext cx="23337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246" name="Google Shape;246;p40"/>
          <p:cNvGrpSpPr/>
          <p:nvPr/>
        </p:nvGrpSpPr>
        <p:grpSpPr>
          <a:xfrm rot="-8960375">
            <a:off x="8122602" y="3805270"/>
            <a:ext cx="678680" cy="1247828"/>
            <a:chOff x="8498484" y="3143780"/>
            <a:chExt cx="1132500" cy="2082226"/>
          </a:xfrm>
        </p:grpSpPr>
        <p:sp>
          <p:nvSpPr>
            <p:cNvPr id="247" name="Google Shape;247;p40"/>
            <p:cNvSpPr/>
            <p:nvPr/>
          </p:nvSpPr>
          <p:spPr>
            <a:xfrm rot="10800000" flipH="1">
              <a:off x="8498484" y="314378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0"/>
            <p:cNvSpPr/>
            <p:nvPr/>
          </p:nvSpPr>
          <p:spPr>
            <a:xfrm rot="10800000" flipH="1">
              <a:off x="8661673" y="4652185"/>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49"/>
        <p:cNvGrpSpPr/>
        <p:nvPr/>
      </p:nvGrpSpPr>
      <p:grpSpPr>
        <a:xfrm>
          <a:off x="0" y="0"/>
          <a:ext cx="0" cy="0"/>
          <a:chOff x="0" y="0"/>
          <a:chExt cx="0" cy="0"/>
        </a:xfrm>
      </p:grpSpPr>
      <p:sp>
        <p:nvSpPr>
          <p:cNvPr id="250" name="Google Shape;250;p41"/>
          <p:cNvSpPr txBox="1">
            <a:spLocks noGrp="1"/>
          </p:cNvSpPr>
          <p:nvPr>
            <p:ph type="ctrTitle"/>
          </p:nvPr>
        </p:nvSpPr>
        <p:spPr>
          <a:xfrm>
            <a:off x="2848800" y="562799"/>
            <a:ext cx="3446400" cy="11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800" b="1">
                <a:solidFill>
                  <a:srgbClr val="FF8B7B"/>
                </a:solidFill>
                <a:latin typeface="Hammersmith One"/>
                <a:ea typeface="Hammersmith One"/>
                <a:cs typeface="Hammersmith One"/>
                <a:sym typeface="Hammersmith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1" name="Google Shape;251;p41"/>
          <p:cNvSpPr txBox="1">
            <a:spLocks noGrp="1"/>
          </p:cNvSpPr>
          <p:nvPr>
            <p:ph type="subTitle" idx="1"/>
          </p:nvPr>
        </p:nvSpPr>
        <p:spPr>
          <a:xfrm>
            <a:off x="2970900" y="1788674"/>
            <a:ext cx="3202200" cy="13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2" name="Google Shape;252;p41"/>
          <p:cNvSpPr txBox="1"/>
          <p:nvPr/>
        </p:nvSpPr>
        <p:spPr>
          <a:xfrm>
            <a:off x="3058050" y="2956125"/>
            <a:ext cx="3027900" cy="915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l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l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l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r>
              <a:rPr lang="en" sz="1200" b="1">
                <a:solidFill>
                  <a:schemeClr val="lt1"/>
                </a:solidFill>
                <a:latin typeface="Source Sans Pro"/>
                <a:ea typeface="Source Sans Pro"/>
                <a:cs typeface="Source Sans Pro"/>
                <a:sym typeface="Source Sans Pro"/>
              </a:rPr>
              <a:t> </a:t>
            </a:r>
            <a:r>
              <a:rPr lang="en" sz="1200">
                <a:solidFill>
                  <a:schemeClr val="lt1"/>
                </a:solidFill>
                <a:latin typeface="Source Sans Pro"/>
                <a:ea typeface="Source Sans Pro"/>
                <a:cs typeface="Source Sans Pro"/>
                <a:sym typeface="Source Sans Pro"/>
              </a:rPr>
              <a:t>and illustrations by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Stories</a:t>
            </a:r>
            <a:r>
              <a:rPr lang="en" sz="1200">
                <a:solidFill>
                  <a:schemeClr val="lt1"/>
                </a:solidFill>
                <a:latin typeface="Source Sans Pro"/>
                <a:ea typeface="Source Sans Pro"/>
                <a:cs typeface="Source Sans Pro"/>
                <a:sym typeface="Source Sans Pro"/>
              </a:rPr>
              <a:t>. </a:t>
            </a:r>
            <a:endParaRPr sz="12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53"/>
        <p:cNvGrpSpPr/>
        <p:nvPr/>
      </p:nvGrpSpPr>
      <p:grpSpPr>
        <a:xfrm>
          <a:off x="0" y="0"/>
          <a:ext cx="0" cy="0"/>
          <a:chOff x="0" y="0"/>
          <a:chExt cx="0" cy="0"/>
        </a:xfrm>
      </p:grpSpPr>
      <p:sp>
        <p:nvSpPr>
          <p:cNvPr id="254" name="Google Shape;254;p42"/>
          <p:cNvSpPr/>
          <p:nvPr/>
        </p:nvSpPr>
        <p:spPr>
          <a:xfrm rot="1251267" flipH="1">
            <a:off x="-428677" y="62342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2"/>
          <p:cNvSpPr/>
          <p:nvPr/>
        </p:nvSpPr>
        <p:spPr>
          <a:xfrm rot="1251267" flipH="1">
            <a:off x="536673" y="9761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2"/>
          <p:cNvSpPr/>
          <p:nvPr/>
        </p:nvSpPr>
        <p:spPr>
          <a:xfrm rot="940743" flipH="1">
            <a:off x="-545427" y="1864560"/>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2"/>
          <p:cNvSpPr/>
          <p:nvPr/>
        </p:nvSpPr>
        <p:spPr>
          <a:xfrm rot="1250804" flipH="1">
            <a:off x="1358028" y="140861"/>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2"/>
          <p:cNvSpPr/>
          <p:nvPr/>
        </p:nvSpPr>
        <p:spPr>
          <a:xfrm rot="-310401" flipH="1">
            <a:off x="528872" y="286330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2"/>
          <p:cNvSpPr/>
          <p:nvPr/>
        </p:nvSpPr>
        <p:spPr>
          <a:xfrm rot="-310344" flipH="1">
            <a:off x="-133892" y="425600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60"/>
        <p:cNvGrpSpPr/>
        <p:nvPr/>
      </p:nvGrpSpPr>
      <p:grpSpPr>
        <a:xfrm>
          <a:off x="0" y="0"/>
          <a:ext cx="0" cy="0"/>
          <a:chOff x="0" y="0"/>
          <a:chExt cx="0" cy="0"/>
        </a:xfrm>
      </p:grpSpPr>
      <p:sp>
        <p:nvSpPr>
          <p:cNvPr id="261" name="Google Shape;261;p43"/>
          <p:cNvSpPr/>
          <p:nvPr/>
        </p:nvSpPr>
        <p:spPr>
          <a:xfrm rot="9548733">
            <a:off x="-352477" y="321351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3"/>
          <p:cNvSpPr/>
          <p:nvPr/>
        </p:nvSpPr>
        <p:spPr>
          <a:xfrm rot="9548733">
            <a:off x="612873" y="419798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3"/>
          <p:cNvSpPr/>
          <p:nvPr/>
        </p:nvSpPr>
        <p:spPr>
          <a:xfrm rot="9859257">
            <a:off x="-469227" y="1739767"/>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3"/>
          <p:cNvSpPr/>
          <p:nvPr/>
        </p:nvSpPr>
        <p:spPr>
          <a:xfrm rot="9549196">
            <a:off x="1434228" y="429520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3"/>
          <p:cNvSpPr/>
          <p:nvPr/>
        </p:nvSpPr>
        <p:spPr>
          <a:xfrm rot="-10489599">
            <a:off x="605072" y="741078"/>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3"/>
          <p:cNvSpPr/>
          <p:nvPr/>
        </p:nvSpPr>
        <p:spPr>
          <a:xfrm rot="-10489656">
            <a:off x="-57692" y="-993310"/>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267"/>
        <p:cNvGrpSpPr/>
        <p:nvPr/>
      </p:nvGrpSpPr>
      <p:grpSpPr>
        <a:xfrm>
          <a:off x="0" y="0"/>
          <a:ext cx="0" cy="0"/>
          <a:chOff x="0" y="0"/>
          <a:chExt cx="0" cy="0"/>
        </a:xfrm>
      </p:grpSpPr>
      <p:sp>
        <p:nvSpPr>
          <p:cNvPr id="268" name="Google Shape;268;p44"/>
          <p:cNvSpPr/>
          <p:nvPr/>
        </p:nvSpPr>
        <p:spPr>
          <a:xfrm rot="-6651267">
            <a:off x="3597833" y="-69456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4"/>
          <p:cNvSpPr/>
          <p:nvPr/>
        </p:nvSpPr>
        <p:spPr>
          <a:xfrm rot="-6651267">
            <a:off x="3072856" y="269948"/>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4"/>
          <p:cNvSpPr/>
          <p:nvPr/>
        </p:nvSpPr>
        <p:spPr>
          <a:xfrm rot="-6340743">
            <a:off x="4838882" y="-811231"/>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4"/>
          <p:cNvSpPr/>
          <p:nvPr/>
        </p:nvSpPr>
        <p:spPr>
          <a:xfrm rot="-6650804">
            <a:off x="2506417" y="187116"/>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4"/>
          <p:cNvSpPr/>
          <p:nvPr/>
        </p:nvSpPr>
        <p:spPr>
          <a:xfrm rot="-5089599">
            <a:off x="5837625" y="263069"/>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4"/>
          <p:cNvSpPr/>
          <p:nvPr/>
        </p:nvSpPr>
        <p:spPr>
          <a:xfrm rot="-5089656">
            <a:off x="7230204" y="-399571"/>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3">
  <p:cSld name="CUSTOM_10">
    <p:spTree>
      <p:nvGrpSpPr>
        <p:cNvPr id="1" name="Shape 274"/>
        <p:cNvGrpSpPr/>
        <p:nvPr/>
      </p:nvGrpSpPr>
      <p:grpSpPr>
        <a:xfrm>
          <a:off x="0" y="0"/>
          <a:ext cx="0" cy="0"/>
          <a:chOff x="0" y="0"/>
          <a:chExt cx="0" cy="0"/>
        </a:xfrm>
      </p:grpSpPr>
      <p:sp>
        <p:nvSpPr>
          <p:cNvPr id="275" name="Google Shape;275;p45"/>
          <p:cNvSpPr/>
          <p:nvPr/>
        </p:nvSpPr>
        <p:spPr>
          <a:xfrm rot="4148733">
            <a:off x="4232259" y="471738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5"/>
          <p:cNvSpPr/>
          <p:nvPr/>
        </p:nvSpPr>
        <p:spPr>
          <a:xfrm rot="4148733">
            <a:off x="5217567" y="4211530"/>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5"/>
          <p:cNvSpPr/>
          <p:nvPr/>
        </p:nvSpPr>
        <p:spPr>
          <a:xfrm rot="4459257">
            <a:off x="2758430" y="4601442"/>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5"/>
          <p:cNvSpPr/>
          <p:nvPr/>
        </p:nvSpPr>
        <p:spPr>
          <a:xfrm rot="4149196">
            <a:off x="5924296" y="4434829"/>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5"/>
          <p:cNvSpPr/>
          <p:nvPr/>
        </p:nvSpPr>
        <p:spPr>
          <a:xfrm rot="5710401">
            <a:off x="1759741" y="3527196"/>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5"/>
          <p:cNvSpPr/>
          <p:nvPr/>
        </p:nvSpPr>
        <p:spPr>
          <a:xfrm rot="5710344">
            <a:off x="25229" y="3848152"/>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284"/>
        <p:cNvGrpSpPr/>
        <p:nvPr/>
      </p:nvGrpSpPr>
      <p:grpSpPr>
        <a:xfrm>
          <a:off x="0" y="0"/>
          <a:ext cx="0" cy="0"/>
          <a:chOff x="0" y="0"/>
          <a:chExt cx="0" cy="0"/>
        </a:xfrm>
      </p:grpSpPr>
      <p:sp>
        <p:nvSpPr>
          <p:cNvPr id="285" name="Google Shape;285;p47"/>
          <p:cNvSpPr txBox="1">
            <a:spLocks noGrp="1"/>
          </p:cNvSpPr>
          <p:nvPr>
            <p:ph type="ctrTitle"/>
          </p:nvPr>
        </p:nvSpPr>
        <p:spPr>
          <a:xfrm>
            <a:off x="4977602" y="500844"/>
            <a:ext cx="3446400" cy="2861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800" b="1">
                <a:latin typeface="Hammersmith One"/>
                <a:ea typeface="Hammersmith One"/>
                <a:cs typeface="Hammersmith One"/>
                <a:sym typeface="Hammersmith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6" name="Google Shape;286;p47"/>
          <p:cNvSpPr txBox="1">
            <a:spLocks noGrp="1"/>
          </p:cNvSpPr>
          <p:nvPr>
            <p:ph type="subTitle" idx="1"/>
          </p:nvPr>
        </p:nvSpPr>
        <p:spPr>
          <a:xfrm>
            <a:off x="5221802" y="3577052"/>
            <a:ext cx="32022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7" name="Google Shape;287;p47"/>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7"/>
          <p:cNvSpPr/>
          <p:nvPr/>
        </p:nvSpPr>
        <p:spPr>
          <a:xfrm rot="610022" flipH="1">
            <a:off x="814272" y="222207"/>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7"/>
          <p:cNvSpPr/>
          <p:nvPr/>
        </p:nvSpPr>
        <p:spPr>
          <a:xfrm rot="610492" flipH="1">
            <a:off x="264784" y="445893"/>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0"/>
        <p:cNvGrpSpPr/>
        <p:nvPr/>
      </p:nvGrpSpPr>
      <p:grpSpPr>
        <a:xfrm>
          <a:off x="0" y="0"/>
          <a:ext cx="0" cy="0"/>
          <a:chOff x="0" y="0"/>
          <a:chExt cx="0" cy="0"/>
        </a:xfrm>
      </p:grpSpPr>
      <p:sp>
        <p:nvSpPr>
          <p:cNvPr id="291" name="Google Shape;291;p48"/>
          <p:cNvSpPr txBox="1">
            <a:spLocks noGrp="1"/>
          </p:cNvSpPr>
          <p:nvPr>
            <p:ph type="ctrTitle"/>
          </p:nvPr>
        </p:nvSpPr>
        <p:spPr>
          <a:xfrm>
            <a:off x="4969750" y="2637994"/>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292" name="Google Shape;292;p48"/>
          <p:cNvSpPr txBox="1">
            <a:spLocks noGrp="1"/>
          </p:cNvSpPr>
          <p:nvPr>
            <p:ph type="subTitle" idx="1"/>
          </p:nvPr>
        </p:nvSpPr>
        <p:spPr>
          <a:xfrm>
            <a:off x="4969750" y="3732719"/>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93" name="Google Shape;293;p48"/>
          <p:cNvSpPr txBox="1">
            <a:spLocks noGrp="1"/>
          </p:cNvSpPr>
          <p:nvPr>
            <p:ph type="title" idx="2" hasCustomPrompt="1"/>
          </p:nvPr>
        </p:nvSpPr>
        <p:spPr>
          <a:xfrm>
            <a:off x="4969750" y="989881"/>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294" name="Google Shape;294;p48"/>
          <p:cNvSpPr/>
          <p:nvPr/>
        </p:nvSpPr>
        <p:spPr>
          <a:xfrm rot="-10489809">
            <a:off x="8336493" y="-433378"/>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5"/>
        <p:cNvGrpSpPr/>
        <p:nvPr/>
      </p:nvGrpSpPr>
      <p:grpSpPr>
        <a:xfrm>
          <a:off x="0" y="0"/>
          <a:ext cx="0" cy="0"/>
          <a:chOff x="0" y="0"/>
          <a:chExt cx="0" cy="0"/>
        </a:xfrm>
      </p:grpSpPr>
      <p:sp>
        <p:nvSpPr>
          <p:cNvPr id="296" name="Google Shape;296;p49"/>
          <p:cNvSpPr txBox="1">
            <a:spLocks noGrp="1"/>
          </p:cNvSpPr>
          <p:nvPr>
            <p:ph type="body" idx="1"/>
          </p:nvPr>
        </p:nvSpPr>
        <p:spPr>
          <a:xfrm>
            <a:off x="713225" y="1038175"/>
            <a:ext cx="7736700" cy="3565500"/>
          </a:xfrm>
          <a:prstGeom prst="rect">
            <a:avLst/>
          </a:prstGeom>
        </p:spPr>
        <p:txBody>
          <a:bodyPr spcFirstLastPara="1" wrap="square" lIns="91425" tIns="91425" rIns="91425" bIns="91425" anchor="t" anchorCtr="0">
            <a:noAutofit/>
          </a:bodyPr>
          <a:lstStyle>
            <a:lvl1pPr marL="457200" lvl="0" indent="-387350" rtl="0">
              <a:spcBef>
                <a:spcPts val="0"/>
              </a:spcBef>
              <a:spcAft>
                <a:spcPts val="0"/>
              </a:spcAft>
              <a:buSzPts val="2500"/>
              <a:buAutoNum type="arabicPeriod"/>
              <a:defRPr sz="1200"/>
            </a:lvl1pPr>
            <a:lvl2pPr marL="914400" lvl="1" indent="-317500" rtl="0">
              <a:spcBef>
                <a:spcPts val="1600"/>
              </a:spcBef>
              <a:spcAft>
                <a:spcPts val="0"/>
              </a:spcAft>
              <a:buSzPts val="1400"/>
              <a:buAutoNum type="alphaLcPeriod"/>
              <a:defRPr/>
            </a:lvl2pPr>
            <a:lvl3pPr marL="1371600" lvl="2" indent="-317500" rtl="0">
              <a:spcBef>
                <a:spcPts val="1600"/>
              </a:spcBef>
              <a:spcAft>
                <a:spcPts val="0"/>
              </a:spcAft>
              <a:buSzPts val="1400"/>
              <a:buAutoNum type="romanLcPeriod"/>
              <a:defRPr/>
            </a:lvl3pPr>
            <a:lvl4pPr marL="1828800" lvl="3" indent="-317500" rtl="0">
              <a:spcBef>
                <a:spcPts val="160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Clr>
                <a:srgbClr val="000000"/>
              </a:buClr>
              <a:buSzPts val="1400"/>
              <a:buAutoNum type="alphaLcPeriod"/>
              <a:defRPr>
                <a:solidFill>
                  <a:srgbClr val="000000"/>
                </a:solidFill>
              </a:defRPr>
            </a:lvl8pPr>
            <a:lvl9pPr marL="4114800" lvl="8" indent="-317500" rtl="0">
              <a:spcBef>
                <a:spcPts val="1600"/>
              </a:spcBef>
              <a:spcAft>
                <a:spcPts val="1600"/>
              </a:spcAft>
              <a:buClr>
                <a:srgbClr val="000000"/>
              </a:buClr>
              <a:buSzPts val="1400"/>
              <a:buAutoNum type="romanLcPeriod"/>
              <a:defRPr>
                <a:solidFill>
                  <a:srgbClr val="000000"/>
                </a:solidFill>
              </a:defRPr>
            </a:lvl9pPr>
          </a:lstStyle>
          <a:p>
            <a:endParaRPr/>
          </a:p>
        </p:txBody>
      </p:sp>
      <p:sp>
        <p:nvSpPr>
          <p:cNvPr id="297" name="Google Shape;297;p49"/>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8" name="Google Shape;298;p49"/>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9"/>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9"/>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1"/>
        <p:cNvGrpSpPr/>
        <p:nvPr/>
      </p:nvGrpSpPr>
      <p:grpSpPr>
        <a:xfrm>
          <a:off x="0" y="0"/>
          <a:ext cx="0" cy="0"/>
          <a:chOff x="0" y="0"/>
          <a:chExt cx="0" cy="0"/>
        </a:xfrm>
      </p:grpSpPr>
      <p:sp>
        <p:nvSpPr>
          <p:cNvPr id="302" name="Google Shape;302;p50"/>
          <p:cNvSpPr txBox="1">
            <a:spLocks noGrp="1"/>
          </p:cNvSpPr>
          <p:nvPr>
            <p:ph type="body" idx="1"/>
          </p:nvPr>
        </p:nvSpPr>
        <p:spPr>
          <a:xfrm>
            <a:off x="704875" y="2457325"/>
            <a:ext cx="2204400" cy="121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03" name="Google Shape;303;p50"/>
          <p:cNvSpPr txBox="1">
            <a:spLocks noGrp="1"/>
          </p:cNvSpPr>
          <p:nvPr>
            <p:ph type="title"/>
          </p:nvPr>
        </p:nvSpPr>
        <p:spPr>
          <a:xfrm>
            <a:off x="704875" y="1943925"/>
            <a:ext cx="2425800" cy="4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04" name="Google Shape;304;p50"/>
          <p:cNvSpPr txBox="1">
            <a:spLocks noGrp="1"/>
          </p:cNvSpPr>
          <p:nvPr>
            <p:ph type="body" idx="2"/>
          </p:nvPr>
        </p:nvSpPr>
        <p:spPr>
          <a:xfrm>
            <a:off x="6244250" y="2457325"/>
            <a:ext cx="2204400" cy="1219200"/>
          </a:xfrm>
          <a:prstGeom prst="rect">
            <a:avLst/>
          </a:prstGeom>
        </p:spPr>
        <p:txBody>
          <a:bodyPr spcFirstLastPara="1" wrap="square" lIns="91425" tIns="91425" rIns="91425" bIns="91425" anchor="t" anchorCtr="0">
            <a:noAutofit/>
          </a:bodyPr>
          <a:lstStyle>
            <a:lvl1pPr marL="457200" lvl="0" indent="-317500" algn="r"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05" name="Google Shape;305;p50"/>
          <p:cNvSpPr txBox="1">
            <a:spLocks noGrp="1"/>
          </p:cNvSpPr>
          <p:nvPr>
            <p:ph type="title" idx="3"/>
          </p:nvPr>
        </p:nvSpPr>
        <p:spPr>
          <a:xfrm>
            <a:off x="6022850" y="1943925"/>
            <a:ext cx="2425800" cy="4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06" name="Google Shape;306;p50"/>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7" name="Google Shape;307;p50"/>
          <p:cNvGrpSpPr/>
          <p:nvPr/>
        </p:nvGrpSpPr>
        <p:grpSpPr>
          <a:xfrm rot="-3893581">
            <a:off x="239534" y="3987104"/>
            <a:ext cx="748908" cy="1111500"/>
            <a:chOff x="8421281" y="3267397"/>
            <a:chExt cx="1249584" cy="1854584"/>
          </a:xfrm>
        </p:grpSpPr>
        <p:sp>
          <p:nvSpPr>
            <p:cNvPr id="308" name="Google Shape;308;p50"/>
            <p:cNvSpPr/>
            <p:nvPr/>
          </p:nvSpPr>
          <p:spPr>
            <a:xfrm rot="10800000" flipH="1">
              <a:off x="8538365" y="3267397"/>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0"/>
            <p:cNvSpPr/>
            <p:nvPr/>
          </p:nvSpPr>
          <p:spPr>
            <a:xfrm rot="10800000" flipH="1">
              <a:off x="8421281" y="454815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50"/>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0"/>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14" name="Google Shape;314;p51"/>
          <p:cNvGrpSpPr/>
          <p:nvPr/>
        </p:nvGrpSpPr>
        <p:grpSpPr>
          <a:xfrm rot="-3893581">
            <a:off x="239534" y="3987104"/>
            <a:ext cx="748908" cy="1111500"/>
            <a:chOff x="8421281" y="3267397"/>
            <a:chExt cx="1249584" cy="1854584"/>
          </a:xfrm>
        </p:grpSpPr>
        <p:sp>
          <p:nvSpPr>
            <p:cNvPr id="315" name="Google Shape;315;p51"/>
            <p:cNvSpPr/>
            <p:nvPr/>
          </p:nvSpPr>
          <p:spPr>
            <a:xfrm rot="10800000" flipH="1">
              <a:off x="8538365" y="3267397"/>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1"/>
            <p:cNvSpPr/>
            <p:nvPr/>
          </p:nvSpPr>
          <p:spPr>
            <a:xfrm rot="10800000" flipH="1">
              <a:off x="8421281" y="454815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7"/>
        <p:cNvGrpSpPr/>
        <p:nvPr/>
      </p:nvGrpSpPr>
      <p:grpSpPr>
        <a:xfrm>
          <a:off x="0" y="0"/>
          <a:ext cx="0" cy="0"/>
          <a:chOff x="0" y="0"/>
          <a:chExt cx="0" cy="0"/>
        </a:xfrm>
      </p:grpSpPr>
      <p:sp>
        <p:nvSpPr>
          <p:cNvPr id="318" name="Google Shape;318;p52"/>
          <p:cNvSpPr txBox="1">
            <a:spLocks noGrp="1"/>
          </p:cNvSpPr>
          <p:nvPr>
            <p:ph type="body" idx="1"/>
          </p:nvPr>
        </p:nvSpPr>
        <p:spPr>
          <a:xfrm>
            <a:off x="692700" y="1389600"/>
            <a:ext cx="77571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9" name="Google Shape;319;p52"/>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0" name="Google Shape;320;p52"/>
          <p:cNvSpPr/>
          <p:nvPr/>
        </p:nvSpPr>
        <p:spPr>
          <a:xfrm rot="-9548733" flipH="1">
            <a:off x="8388609" y="358858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2"/>
          <p:cNvSpPr/>
          <p:nvPr/>
        </p:nvSpPr>
        <p:spPr>
          <a:xfrm rot="-9548733" flipH="1">
            <a:off x="7883590" y="457305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2"/>
          <p:cNvSpPr/>
          <p:nvPr/>
        </p:nvSpPr>
        <p:spPr>
          <a:xfrm rot="-9549196" flipH="1">
            <a:off x="7202525" y="467027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2"/>
          <p:cNvSpPr/>
          <p:nvPr/>
        </p:nvSpPr>
        <p:spPr>
          <a:xfrm rot="1251267" flipH="1">
            <a:off x="-530510" y="53275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2"/>
          <p:cNvSpPr/>
          <p:nvPr/>
        </p:nvSpPr>
        <p:spPr>
          <a:xfrm rot="1251267" flipH="1">
            <a:off x="434840" y="6942"/>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2"/>
          <p:cNvSpPr/>
          <p:nvPr/>
        </p:nvSpPr>
        <p:spPr>
          <a:xfrm rot="1250804" flipH="1">
            <a:off x="1256195" y="50192"/>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xfrm>
            <a:off x="713225" y="539500"/>
            <a:ext cx="7736700" cy="40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28" name="Google Shape;328;p53"/>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3"/>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3"/>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3"/>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3"/>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3"/>
          <p:cNvSpPr/>
          <p:nvPr/>
        </p:nvSpPr>
        <p:spPr>
          <a:xfrm rot="10800000">
            <a:off x="-444075" y="3169658"/>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3"/>
          <p:cNvSpPr/>
          <p:nvPr/>
        </p:nvSpPr>
        <p:spPr>
          <a:xfrm rot="10800000">
            <a:off x="204337" y="4366358"/>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3"/>
          <p:cNvSpPr/>
          <p:nvPr/>
        </p:nvSpPr>
        <p:spPr>
          <a:xfrm rot="-10489599">
            <a:off x="-77639" y="178473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3"/>
          <p:cNvSpPr/>
          <p:nvPr/>
        </p:nvSpPr>
        <p:spPr>
          <a:xfrm rot="10800000">
            <a:off x="995422" y="463396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3"/>
          <p:cNvSpPr/>
          <p:nvPr/>
        </p:nvSpPr>
        <p:spPr>
          <a:xfrm rot="-10489656">
            <a:off x="-740403" y="50347"/>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8"/>
        <p:cNvGrpSpPr/>
        <p:nvPr/>
      </p:nvGrpSpPr>
      <p:grpSpPr>
        <a:xfrm>
          <a:off x="0" y="0"/>
          <a:ext cx="0" cy="0"/>
          <a:chOff x="0" y="0"/>
          <a:chExt cx="0" cy="0"/>
        </a:xfrm>
      </p:grpSpPr>
      <p:sp>
        <p:nvSpPr>
          <p:cNvPr id="339" name="Google Shape;339;p54"/>
          <p:cNvSpPr txBox="1">
            <a:spLocks noGrp="1"/>
          </p:cNvSpPr>
          <p:nvPr>
            <p:ph type="body" idx="1"/>
          </p:nvPr>
        </p:nvSpPr>
        <p:spPr>
          <a:xfrm>
            <a:off x="1063925" y="2017500"/>
            <a:ext cx="3336900" cy="23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Font typeface="Source Sans Pro"/>
              <a:buChar char="○"/>
              <a:defRPr>
                <a:latin typeface="Source Sans Pro"/>
                <a:ea typeface="Source Sans Pro"/>
                <a:cs typeface="Source Sans Pro"/>
                <a:sym typeface="Source Sans Pro"/>
              </a:defRPr>
            </a:lvl8pPr>
            <a:lvl9pPr marL="4114800" lvl="8" indent="-317500" rtl="0">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a:endParaRPr/>
          </a:p>
        </p:txBody>
      </p:sp>
      <p:sp>
        <p:nvSpPr>
          <p:cNvPr id="340" name="Google Shape;340;p54"/>
          <p:cNvSpPr txBox="1">
            <a:spLocks noGrp="1"/>
          </p:cNvSpPr>
          <p:nvPr>
            <p:ph type="subTitle" idx="2"/>
          </p:nvPr>
        </p:nvSpPr>
        <p:spPr>
          <a:xfrm>
            <a:off x="1063925" y="1021013"/>
            <a:ext cx="3117000" cy="86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Hammersmith One"/>
              <a:buNone/>
              <a:defRPr sz="2000">
                <a:solidFill>
                  <a:schemeClr val="lt1"/>
                </a:solidFill>
                <a:latin typeface="Hammersmith One"/>
                <a:ea typeface="Hammersmith One"/>
                <a:cs typeface="Hammersmith One"/>
                <a:sym typeface="Hammersmith One"/>
              </a:defRPr>
            </a:lvl1pPr>
            <a:lvl2pPr lvl="1" rtl="0">
              <a:lnSpc>
                <a:spcPct val="100000"/>
              </a:lnSpc>
              <a:spcBef>
                <a:spcPts val="0"/>
              </a:spcBef>
              <a:spcAft>
                <a:spcPts val="0"/>
              </a:spcAft>
              <a:buClr>
                <a:srgbClr val="FF00A3"/>
              </a:buClr>
              <a:buSzPts val="2100"/>
              <a:buNone/>
              <a:defRPr sz="2100">
                <a:solidFill>
                  <a:srgbClr val="FF00A3"/>
                </a:solidFill>
              </a:defRPr>
            </a:lvl2pPr>
            <a:lvl3pPr lvl="2" rtl="0">
              <a:lnSpc>
                <a:spcPct val="100000"/>
              </a:lnSpc>
              <a:spcBef>
                <a:spcPts val="0"/>
              </a:spcBef>
              <a:spcAft>
                <a:spcPts val="0"/>
              </a:spcAft>
              <a:buClr>
                <a:srgbClr val="FF00A3"/>
              </a:buClr>
              <a:buSzPts val="2100"/>
              <a:buNone/>
              <a:defRPr sz="2100">
                <a:solidFill>
                  <a:srgbClr val="FF00A3"/>
                </a:solidFill>
              </a:defRPr>
            </a:lvl3pPr>
            <a:lvl4pPr lvl="3" rtl="0">
              <a:lnSpc>
                <a:spcPct val="100000"/>
              </a:lnSpc>
              <a:spcBef>
                <a:spcPts val="0"/>
              </a:spcBef>
              <a:spcAft>
                <a:spcPts val="0"/>
              </a:spcAft>
              <a:buClr>
                <a:srgbClr val="FF00A3"/>
              </a:buClr>
              <a:buSzPts val="2100"/>
              <a:buNone/>
              <a:defRPr sz="2100">
                <a:solidFill>
                  <a:srgbClr val="FF00A3"/>
                </a:solidFill>
              </a:defRPr>
            </a:lvl4pPr>
            <a:lvl5pPr lvl="4" rtl="0">
              <a:lnSpc>
                <a:spcPct val="100000"/>
              </a:lnSpc>
              <a:spcBef>
                <a:spcPts val="0"/>
              </a:spcBef>
              <a:spcAft>
                <a:spcPts val="0"/>
              </a:spcAft>
              <a:buClr>
                <a:srgbClr val="FF00A3"/>
              </a:buClr>
              <a:buSzPts val="2100"/>
              <a:buNone/>
              <a:defRPr sz="2100">
                <a:solidFill>
                  <a:srgbClr val="FF00A3"/>
                </a:solidFill>
              </a:defRPr>
            </a:lvl5pPr>
            <a:lvl6pPr lvl="5" rtl="0">
              <a:lnSpc>
                <a:spcPct val="100000"/>
              </a:lnSpc>
              <a:spcBef>
                <a:spcPts val="0"/>
              </a:spcBef>
              <a:spcAft>
                <a:spcPts val="0"/>
              </a:spcAft>
              <a:buClr>
                <a:srgbClr val="FF00A3"/>
              </a:buClr>
              <a:buSzPts val="2100"/>
              <a:buNone/>
              <a:defRPr sz="2100">
                <a:solidFill>
                  <a:srgbClr val="FF00A3"/>
                </a:solidFill>
              </a:defRPr>
            </a:lvl6pPr>
            <a:lvl7pPr lvl="6" rtl="0">
              <a:lnSpc>
                <a:spcPct val="100000"/>
              </a:lnSpc>
              <a:spcBef>
                <a:spcPts val="0"/>
              </a:spcBef>
              <a:spcAft>
                <a:spcPts val="0"/>
              </a:spcAft>
              <a:buClr>
                <a:srgbClr val="FF00A3"/>
              </a:buClr>
              <a:buSzPts val="2100"/>
              <a:buNone/>
              <a:defRPr sz="2100">
                <a:solidFill>
                  <a:srgbClr val="FF00A3"/>
                </a:solidFill>
              </a:defRPr>
            </a:lvl7pPr>
            <a:lvl8pPr lvl="7" rtl="0">
              <a:lnSpc>
                <a:spcPct val="100000"/>
              </a:lnSpc>
              <a:spcBef>
                <a:spcPts val="0"/>
              </a:spcBef>
              <a:spcAft>
                <a:spcPts val="0"/>
              </a:spcAft>
              <a:buClr>
                <a:srgbClr val="FF00A3"/>
              </a:buClr>
              <a:buSzPts val="2100"/>
              <a:buNone/>
              <a:defRPr sz="2100">
                <a:solidFill>
                  <a:srgbClr val="FF00A3"/>
                </a:solidFill>
              </a:defRPr>
            </a:lvl8pPr>
            <a:lvl9pPr lvl="8" rtl="0">
              <a:lnSpc>
                <a:spcPct val="100000"/>
              </a:lnSpc>
              <a:spcBef>
                <a:spcPts val="0"/>
              </a:spcBef>
              <a:spcAft>
                <a:spcPts val="0"/>
              </a:spcAft>
              <a:buClr>
                <a:srgbClr val="FF00A3"/>
              </a:buClr>
              <a:buSzPts val="2100"/>
              <a:buNone/>
              <a:defRPr sz="2100">
                <a:solidFill>
                  <a:srgbClr val="FF00A3"/>
                </a:solidFill>
              </a:defRPr>
            </a:lvl9pPr>
          </a:lstStyle>
          <a:p>
            <a:endParaRPr/>
          </a:p>
        </p:txBody>
      </p:sp>
      <p:sp>
        <p:nvSpPr>
          <p:cNvPr id="341" name="Google Shape;341;p54"/>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2" name="Google Shape;342;p54"/>
          <p:cNvGrpSpPr/>
          <p:nvPr/>
        </p:nvGrpSpPr>
        <p:grpSpPr>
          <a:xfrm rot="-9548375">
            <a:off x="215617" y="258622"/>
            <a:ext cx="774553" cy="1059021"/>
            <a:chOff x="8487996" y="3199602"/>
            <a:chExt cx="1292466" cy="1767148"/>
          </a:xfrm>
        </p:grpSpPr>
        <p:sp>
          <p:nvSpPr>
            <p:cNvPr id="343" name="Google Shape;343;p54"/>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4"/>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5"/>
        <p:cNvGrpSpPr/>
        <p:nvPr/>
      </p:nvGrpSpPr>
      <p:grpSpPr>
        <a:xfrm>
          <a:off x="0" y="0"/>
          <a:ext cx="0" cy="0"/>
          <a:chOff x="0" y="0"/>
          <a:chExt cx="0" cy="0"/>
        </a:xfrm>
      </p:grpSpPr>
      <p:sp>
        <p:nvSpPr>
          <p:cNvPr id="346" name="Google Shape;346;p55"/>
          <p:cNvSpPr txBox="1">
            <a:spLocks noGrp="1"/>
          </p:cNvSpPr>
          <p:nvPr>
            <p:ph type="title"/>
          </p:nvPr>
        </p:nvSpPr>
        <p:spPr>
          <a:xfrm>
            <a:off x="713225" y="3864500"/>
            <a:ext cx="7736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7"/>
        <p:cNvGrpSpPr/>
        <p:nvPr/>
      </p:nvGrpSpPr>
      <p:grpSpPr>
        <a:xfrm>
          <a:off x="0" y="0"/>
          <a:ext cx="0" cy="0"/>
          <a:chOff x="0" y="0"/>
          <a:chExt cx="0" cy="0"/>
        </a:xfrm>
      </p:grpSpPr>
      <p:sp>
        <p:nvSpPr>
          <p:cNvPr id="348" name="Google Shape;348;p56"/>
          <p:cNvSpPr txBox="1">
            <a:spLocks noGrp="1"/>
          </p:cNvSpPr>
          <p:nvPr>
            <p:ph type="title" hasCustomPrompt="1"/>
          </p:nvPr>
        </p:nvSpPr>
        <p:spPr>
          <a:xfrm>
            <a:off x="1981200" y="1106125"/>
            <a:ext cx="5181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56"/>
          <p:cNvSpPr txBox="1">
            <a:spLocks noGrp="1"/>
          </p:cNvSpPr>
          <p:nvPr>
            <p:ph type="body" idx="1"/>
          </p:nvPr>
        </p:nvSpPr>
        <p:spPr>
          <a:xfrm>
            <a:off x="2176500" y="3152225"/>
            <a:ext cx="47910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350" name="Google Shape;350;p56"/>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6"/>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6"/>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6"/>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6"/>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6"/>
          <p:cNvSpPr/>
          <p:nvPr/>
        </p:nvSpPr>
        <p:spPr>
          <a:xfrm flipH="1">
            <a:off x="-291675" y="2670863"/>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6"/>
          <p:cNvSpPr/>
          <p:nvPr/>
        </p:nvSpPr>
        <p:spPr>
          <a:xfrm flipH="1">
            <a:off x="356737" y="1932813"/>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6"/>
          <p:cNvSpPr/>
          <p:nvPr/>
        </p:nvSpPr>
        <p:spPr>
          <a:xfrm rot="-310401" flipH="1">
            <a:off x="74761" y="382321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6"/>
          <p:cNvSpPr/>
          <p:nvPr/>
        </p:nvSpPr>
        <p:spPr>
          <a:xfrm flipH="1">
            <a:off x="1147822" y="1805667"/>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9"/>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1">
  <p:cSld name="CUSTOM_4">
    <p:spTree>
      <p:nvGrpSpPr>
        <p:cNvPr id="1" name="Shape 360"/>
        <p:cNvGrpSpPr/>
        <p:nvPr/>
      </p:nvGrpSpPr>
      <p:grpSpPr>
        <a:xfrm>
          <a:off x="0" y="0"/>
          <a:ext cx="0" cy="0"/>
          <a:chOff x="0" y="0"/>
          <a:chExt cx="0" cy="0"/>
        </a:xfrm>
      </p:grpSpPr>
      <p:sp>
        <p:nvSpPr>
          <p:cNvPr id="361" name="Google Shape;361;p58"/>
          <p:cNvSpPr txBox="1">
            <a:spLocks noGrp="1"/>
          </p:cNvSpPr>
          <p:nvPr>
            <p:ph type="ctrTitle"/>
          </p:nvPr>
        </p:nvSpPr>
        <p:spPr>
          <a:xfrm>
            <a:off x="720000" y="2485600"/>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362" name="Google Shape;362;p58"/>
          <p:cNvSpPr txBox="1">
            <a:spLocks noGrp="1"/>
          </p:cNvSpPr>
          <p:nvPr>
            <p:ph type="subTitle" idx="1"/>
          </p:nvPr>
        </p:nvSpPr>
        <p:spPr>
          <a:xfrm>
            <a:off x="720000" y="3580325"/>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363" name="Google Shape;363;p58"/>
          <p:cNvSpPr txBox="1">
            <a:spLocks noGrp="1"/>
          </p:cNvSpPr>
          <p:nvPr>
            <p:ph type="title" idx="2" hasCustomPrompt="1"/>
          </p:nvPr>
        </p:nvSpPr>
        <p:spPr>
          <a:xfrm>
            <a:off x="720000" y="837488"/>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364" name="Google Shape;364;p58"/>
          <p:cNvSpPr/>
          <p:nvPr/>
        </p:nvSpPr>
        <p:spPr>
          <a:xfrm rot="-10489809">
            <a:off x="-115307" y="-278628"/>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365"/>
        <p:cNvGrpSpPr/>
        <p:nvPr/>
      </p:nvGrpSpPr>
      <p:grpSpPr>
        <a:xfrm>
          <a:off x="0" y="0"/>
          <a:ext cx="0" cy="0"/>
          <a:chOff x="0" y="0"/>
          <a:chExt cx="0" cy="0"/>
        </a:xfrm>
      </p:grpSpPr>
      <p:sp>
        <p:nvSpPr>
          <p:cNvPr id="366" name="Google Shape;366;p59"/>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367" name="Google Shape;367;p59"/>
          <p:cNvSpPr txBox="1">
            <a:spLocks noGrp="1"/>
          </p:cNvSpPr>
          <p:nvPr>
            <p:ph type="subTitle" idx="2"/>
          </p:nvPr>
        </p:nvSpPr>
        <p:spPr>
          <a:xfrm>
            <a:off x="1211142"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68" name="Google Shape;368;p59"/>
          <p:cNvSpPr txBox="1">
            <a:spLocks noGrp="1"/>
          </p:cNvSpPr>
          <p:nvPr>
            <p:ph type="subTitle" idx="3"/>
          </p:nvPr>
        </p:nvSpPr>
        <p:spPr>
          <a:xfrm>
            <a:off x="38013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369" name="Google Shape;369;p59"/>
          <p:cNvSpPr txBox="1">
            <a:spLocks noGrp="1"/>
          </p:cNvSpPr>
          <p:nvPr>
            <p:ph type="subTitle" idx="4"/>
          </p:nvPr>
        </p:nvSpPr>
        <p:spPr>
          <a:xfrm>
            <a:off x="3678750" y="2020364"/>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0" name="Google Shape;370;p59"/>
          <p:cNvSpPr txBox="1">
            <a:spLocks noGrp="1"/>
          </p:cNvSpPr>
          <p:nvPr>
            <p:ph type="subTitle" idx="5"/>
          </p:nvPr>
        </p:nvSpPr>
        <p:spPr>
          <a:xfrm>
            <a:off x="62992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371" name="Google Shape;371;p59"/>
          <p:cNvSpPr txBox="1">
            <a:spLocks noGrp="1"/>
          </p:cNvSpPr>
          <p:nvPr>
            <p:ph type="subTitle" idx="6"/>
          </p:nvPr>
        </p:nvSpPr>
        <p:spPr>
          <a:xfrm>
            <a:off x="6176650"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2" name="Google Shape;372;p59"/>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373" name="Google Shape;373;p59"/>
          <p:cNvSpPr txBox="1">
            <a:spLocks noGrp="1"/>
          </p:cNvSpPr>
          <p:nvPr>
            <p:ph type="subTitle" idx="8"/>
          </p:nvPr>
        </p:nvSpPr>
        <p:spPr>
          <a:xfrm>
            <a:off x="1211142" y="381426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4" name="Google Shape;374;p59"/>
          <p:cNvSpPr txBox="1">
            <a:spLocks noGrp="1"/>
          </p:cNvSpPr>
          <p:nvPr>
            <p:ph type="subTitle" idx="9"/>
          </p:nvPr>
        </p:nvSpPr>
        <p:spPr>
          <a:xfrm>
            <a:off x="38013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375" name="Google Shape;375;p59"/>
          <p:cNvSpPr txBox="1">
            <a:spLocks noGrp="1"/>
          </p:cNvSpPr>
          <p:nvPr>
            <p:ph type="subTitle" idx="13"/>
          </p:nvPr>
        </p:nvSpPr>
        <p:spPr>
          <a:xfrm>
            <a:off x="3678750" y="3802958"/>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6" name="Google Shape;376;p59"/>
          <p:cNvSpPr txBox="1">
            <a:spLocks noGrp="1"/>
          </p:cNvSpPr>
          <p:nvPr>
            <p:ph type="subTitle" idx="14"/>
          </p:nvPr>
        </p:nvSpPr>
        <p:spPr>
          <a:xfrm>
            <a:off x="62992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377" name="Google Shape;377;p59"/>
          <p:cNvSpPr txBox="1">
            <a:spLocks noGrp="1"/>
          </p:cNvSpPr>
          <p:nvPr>
            <p:ph type="subTitle" idx="15"/>
          </p:nvPr>
        </p:nvSpPr>
        <p:spPr>
          <a:xfrm>
            <a:off x="6176650" y="379640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8" name="Google Shape;378;p59"/>
          <p:cNvSpPr txBox="1">
            <a:spLocks noGrp="1"/>
          </p:cNvSpPr>
          <p:nvPr>
            <p:ph type="title" hasCustomPrompt="1"/>
          </p:nvPr>
        </p:nvSpPr>
        <p:spPr>
          <a:xfrm>
            <a:off x="1531692"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379" name="Google Shape;379;p59"/>
          <p:cNvSpPr txBox="1">
            <a:spLocks noGrp="1"/>
          </p:cNvSpPr>
          <p:nvPr>
            <p:ph type="title" idx="16" hasCustomPrompt="1"/>
          </p:nvPr>
        </p:nvSpPr>
        <p:spPr>
          <a:xfrm>
            <a:off x="39993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380" name="Google Shape;380;p59"/>
          <p:cNvSpPr txBox="1">
            <a:spLocks noGrp="1"/>
          </p:cNvSpPr>
          <p:nvPr>
            <p:ph type="title" idx="17" hasCustomPrompt="1"/>
          </p:nvPr>
        </p:nvSpPr>
        <p:spPr>
          <a:xfrm>
            <a:off x="64972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381" name="Google Shape;381;p59"/>
          <p:cNvSpPr txBox="1">
            <a:spLocks noGrp="1"/>
          </p:cNvSpPr>
          <p:nvPr>
            <p:ph type="title" idx="18" hasCustomPrompt="1"/>
          </p:nvPr>
        </p:nvSpPr>
        <p:spPr>
          <a:xfrm>
            <a:off x="1531692"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382" name="Google Shape;382;p59"/>
          <p:cNvSpPr txBox="1">
            <a:spLocks noGrp="1"/>
          </p:cNvSpPr>
          <p:nvPr>
            <p:ph type="title" idx="19" hasCustomPrompt="1"/>
          </p:nvPr>
        </p:nvSpPr>
        <p:spPr>
          <a:xfrm>
            <a:off x="39993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383" name="Google Shape;383;p59"/>
          <p:cNvSpPr txBox="1">
            <a:spLocks noGrp="1"/>
          </p:cNvSpPr>
          <p:nvPr>
            <p:ph type="title" idx="20" hasCustomPrompt="1"/>
          </p:nvPr>
        </p:nvSpPr>
        <p:spPr>
          <a:xfrm>
            <a:off x="64972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384" name="Google Shape;384;p59"/>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85" name="Google Shape;385;p59"/>
          <p:cNvGrpSpPr/>
          <p:nvPr/>
        </p:nvGrpSpPr>
        <p:grpSpPr>
          <a:xfrm rot="-10403308">
            <a:off x="215761" y="258431"/>
            <a:ext cx="774556" cy="1059026"/>
            <a:chOff x="8487996" y="3199602"/>
            <a:chExt cx="1292466" cy="1767148"/>
          </a:xfrm>
        </p:grpSpPr>
        <p:sp>
          <p:nvSpPr>
            <p:cNvPr id="386" name="Google Shape;386;p59"/>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9"/>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59"/>
          <p:cNvSpPr/>
          <p:nvPr/>
        </p:nvSpPr>
        <p:spPr>
          <a:xfrm rot="-463513" flipH="1">
            <a:off x="8631071" y="4656934"/>
            <a:ext cx="343032" cy="3434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389"/>
        <p:cNvGrpSpPr/>
        <p:nvPr/>
      </p:nvGrpSpPr>
      <p:grpSpPr>
        <a:xfrm>
          <a:off x="0" y="0"/>
          <a:ext cx="0" cy="0"/>
          <a:chOff x="0" y="0"/>
          <a:chExt cx="0" cy="0"/>
        </a:xfrm>
      </p:grpSpPr>
      <p:sp>
        <p:nvSpPr>
          <p:cNvPr id="390" name="Google Shape;390;p60"/>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391"/>
        <p:cNvGrpSpPr/>
        <p:nvPr/>
      </p:nvGrpSpPr>
      <p:grpSpPr>
        <a:xfrm>
          <a:off x="0" y="0"/>
          <a:ext cx="0" cy="0"/>
          <a:chOff x="0" y="0"/>
          <a:chExt cx="0" cy="0"/>
        </a:xfrm>
      </p:grpSpPr>
      <p:sp>
        <p:nvSpPr>
          <p:cNvPr id="392" name="Google Shape;392;p61"/>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93" name="Google Shape;393;p61"/>
          <p:cNvGrpSpPr/>
          <p:nvPr/>
        </p:nvGrpSpPr>
        <p:grpSpPr>
          <a:xfrm rot="6660150">
            <a:off x="8045753" y="144907"/>
            <a:ext cx="822878" cy="1155428"/>
            <a:chOff x="8367333" y="3078939"/>
            <a:chExt cx="1373029" cy="1927912"/>
          </a:xfrm>
        </p:grpSpPr>
        <p:sp>
          <p:nvSpPr>
            <p:cNvPr id="394" name="Google Shape;394;p61"/>
            <p:cNvSpPr/>
            <p:nvPr/>
          </p:nvSpPr>
          <p:spPr>
            <a:xfrm rot="10800000" flipH="1">
              <a:off x="8607862" y="3078939"/>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1"/>
            <p:cNvSpPr/>
            <p:nvPr/>
          </p:nvSpPr>
          <p:spPr>
            <a:xfrm rot="10800000" flipH="1">
              <a:off x="8367333" y="44330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wo columns 1">
  <p:cSld name="CUSTOM_6">
    <p:bg>
      <p:bgPr>
        <a:solidFill>
          <a:srgbClr val="594C6F"/>
        </a:solidFill>
        <a:effectLst/>
      </p:bgPr>
    </p:bg>
    <p:spTree>
      <p:nvGrpSpPr>
        <p:cNvPr id="1" name="Shape 396"/>
        <p:cNvGrpSpPr/>
        <p:nvPr/>
      </p:nvGrpSpPr>
      <p:grpSpPr>
        <a:xfrm>
          <a:off x="0" y="0"/>
          <a:ext cx="0" cy="0"/>
          <a:chOff x="0" y="0"/>
          <a:chExt cx="0" cy="0"/>
        </a:xfrm>
      </p:grpSpPr>
      <p:sp>
        <p:nvSpPr>
          <p:cNvPr id="397" name="Google Shape;397;p62"/>
          <p:cNvSpPr txBox="1">
            <a:spLocks noGrp="1"/>
          </p:cNvSpPr>
          <p:nvPr>
            <p:ph type="body" idx="1"/>
          </p:nvPr>
        </p:nvSpPr>
        <p:spPr>
          <a:xfrm>
            <a:off x="713225" y="1450150"/>
            <a:ext cx="3670200" cy="3340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04800" rtl="0">
              <a:spcBef>
                <a:spcPts val="0"/>
              </a:spcBef>
              <a:spcAft>
                <a:spcPts val="0"/>
              </a:spcAft>
              <a:buSzPts val="1200"/>
              <a:buFont typeface="Catamaran"/>
              <a:buChar char="○"/>
              <a:defRPr sz="1200"/>
            </a:lvl2pPr>
            <a:lvl3pPr marL="1371600" lvl="2" indent="-304800" rtl="0">
              <a:spcBef>
                <a:spcPts val="1600"/>
              </a:spcBef>
              <a:spcAft>
                <a:spcPts val="0"/>
              </a:spcAft>
              <a:buSzPts val="1200"/>
              <a:buFont typeface="Catamaran"/>
              <a:buChar char="■"/>
              <a:defRPr sz="1200"/>
            </a:lvl3pPr>
            <a:lvl4pPr marL="1828800" lvl="3" indent="-304800" rtl="0">
              <a:spcBef>
                <a:spcPts val="1600"/>
              </a:spcBef>
              <a:spcAft>
                <a:spcPts val="0"/>
              </a:spcAft>
              <a:buSzPts val="1200"/>
              <a:buFont typeface="Catamaran"/>
              <a:buChar char="●"/>
              <a:defRPr sz="1200"/>
            </a:lvl4pPr>
            <a:lvl5pPr marL="2286000" lvl="4" indent="-304800" rtl="0">
              <a:spcBef>
                <a:spcPts val="1600"/>
              </a:spcBef>
              <a:spcAft>
                <a:spcPts val="0"/>
              </a:spcAft>
              <a:buSzPts val="1200"/>
              <a:buFont typeface="Catamaran"/>
              <a:buChar char="○"/>
              <a:defRPr sz="1200"/>
            </a:lvl5pPr>
            <a:lvl6pPr marL="2743200" lvl="5" indent="-304800" rtl="0">
              <a:spcBef>
                <a:spcPts val="1600"/>
              </a:spcBef>
              <a:spcAft>
                <a:spcPts val="0"/>
              </a:spcAft>
              <a:buSzPts val="1200"/>
              <a:buFont typeface="Catamaran"/>
              <a:buChar char="■"/>
              <a:defRPr sz="1200"/>
            </a:lvl6pPr>
            <a:lvl7pPr marL="3200400" lvl="6" indent="-304800" rtl="0">
              <a:spcBef>
                <a:spcPts val="1600"/>
              </a:spcBef>
              <a:spcAft>
                <a:spcPts val="0"/>
              </a:spcAft>
              <a:buSzPts val="1200"/>
              <a:buFont typeface="Catamaran"/>
              <a:buChar char="●"/>
              <a:defRPr sz="1200"/>
            </a:lvl7pPr>
            <a:lvl8pPr marL="3657600" lvl="7" indent="-304800" rtl="0">
              <a:spcBef>
                <a:spcPts val="1600"/>
              </a:spcBef>
              <a:spcAft>
                <a:spcPts val="0"/>
              </a:spcAft>
              <a:buSzPts val="1200"/>
              <a:buFont typeface="Catamaran"/>
              <a:buChar char="○"/>
              <a:defRPr sz="1200"/>
            </a:lvl8pPr>
            <a:lvl9pPr marL="4114800" lvl="8" indent="-304800" rtl="0">
              <a:spcBef>
                <a:spcPts val="1600"/>
              </a:spcBef>
              <a:spcAft>
                <a:spcPts val="1600"/>
              </a:spcAft>
              <a:buSzPts val="1200"/>
              <a:buFont typeface="Catamaran"/>
              <a:buChar char="■"/>
              <a:defRPr sz="1200">
                <a:latin typeface="Lato"/>
                <a:ea typeface="Lato"/>
                <a:cs typeface="Lato"/>
                <a:sym typeface="Lato"/>
              </a:defRPr>
            </a:lvl9pPr>
          </a:lstStyle>
          <a:p>
            <a:endParaRPr/>
          </a:p>
        </p:txBody>
      </p:sp>
      <p:sp>
        <p:nvSpPr>
          <p:cNvPr id="398" name="Google Shape;398;p62"/>
          <p:cNvSpPr txBox="1">
            <a:spLocks noGrp="1"/>
          </p:cNvSpPr>
          <p:nvPr>
            <p:ph type="body" idx="2"/>
          </p:nvPr>
        </p:nvSpPr>
        <p:spPr>
          <a:xfrm>
            <a:off x="4688225" y="1497775"/>
            <a:ext cx="3848700" cy="2997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04800" rtl="0">
              <a:spcBef>
                <a:spcPts val="1600"/>
              </a:spcBef>
              <a:spcAft>
                <a:spcPts val="0"/>
              </a:spcAft>
              <a:buClr>
                <a:schemeClr val="accent5"/>
              </a:buClr>
              <a:buSzPts val="1200"/>
              <a:buChar char="○"/>
              <a:defRPr sz="1200"/>
            </a:lvl2pPr>
            <a:lvl3pPr marL="1371600" lvl="2" indent="-304800" rtl="0">
              <a:spcBef>
                <a:spcPts val="1600"/>
              </a:spcBef>
              <a:spcAft>
                <a:spcPts val="0"/>
              </a:spcAft>
              <a:buClr>
                <a:schemeClr val="accent5"/>
              </a:buClr>
              <a:buSzPts val="1200"/>
              <a:buChar char="■"/>
              <a:defRPr sz="1200"/>
            </a:lvl3pPr>
            <a:lvl4pPr marL="1828800" lvl="3" indent="-304800" rtl="0">
              <a:spcBef>
                <a:spcPts val="1600"/>
              </a:spcBef>
              <a:spcAft>
                <a:spcPts val="0"/>
              </a:spcAft>
              <a:buClr>
                <a:schemeClr val="accent5"/>
              </a:buClr>
              <a:buSzPts val="1200"/>
              <a:buChar char="●"/>
              <a:defRPr sz="1200"/>
            </a:lvl4pPr>
            <a:lvl5pPr marL="2286000" lvl="4" indent="-304800" rtl="0">
              <a:spcBef>
                <a:spcPts val="1600"/>
              </a:spcBef>
              <a:spcAft>
                <a:spcPts val="0"/>
              </a:spcAft>
              <a:buClr>
                <a:schemeClr val="accent5"/>
              </a:buClr>
              <a:buSzPts val="1200"/>
              <a:buChar char="○"/>
              <a:defRPr sz="1200"/>
            </a:lvl5pPr>
            <a:lvl6pPr marL="2743200" lvl="5" indent="-304800" rtl="0">
              <a:spcBef>
                <a:spcPts val="1600"/>
              </a:spcBef>
              <a:spcAft>
                <a:spcPts val="0"/>
              </a:spcAft>
              <a:buClr>
                <a:schemeClr val="accent5"/>
              </a:buClr>
              <a:buSzPts val="1200"/>
              <a:buChar char="■"/>
              <a:defRPr sz="1200"/>
            </a:lvl6pPr>
            <a:lvl7pPr marL="3200400" lvl="6" indent="-304800" rtl="0">
              <a:spcBef>
                <a:spcPts val="1600"/>
              </a:spcBef>
              <a:spcAft>
                <a:spcPts val="0"/>
              </a:spcAft>
              <a:buClr>
                <a:schemeClr val="accent5"/>
              </a:buClr>
              <a:buSzPts val="1200"/>
              <a:buChar char="●"/>
              <a:defRPr sz="1200"/>
            </a:lvl7pPr>
            <a:lvl8pPr marL="3657600" lvl="7" indent="-304800" rtl="0">
              <a:spcBef>
                <a:spcPts val="1600"/>
              </a:spcBef>
              <a:spcAft>
                <a:spcPts val="0"/>
              </a:spcAft>
              <a:buClr>
                <a:schemeClr val="accent5"/>
              </a:buClr>
              <a:buSzPts val="1200"/>
              <a:buChar char="○"/>
              <a:defRPr sz="1200"/>
            </a:lvl8pPr>
            <a:lvl9pPr marL="4114800" lvl="8" indent="-304800" rtl="0">
              <a:spcBef>
                <a:spcPts val="1600"/>
              </a:spcBef>
              <a:spcAft>
                <a:spcPts val="1600"/>
              </a:spcAft>
              <a:buSzPts val="1200"/>
              <a:buFont typeface="Lato"/>
              <a:buChar char="■"/>
              <a:defRPr sz="1200">
                <a:latin typeface="Lato"/>
                <a:ea typeface="Lato"/>
                <a:cs typeface="Lato"/>
                <a:sym typeface="Lato"/>
              </a:defRPr>
            </a:lvl9pPr>
          </a:lstStyle>
          <a:p>
            <a:endParaRPr/>
          </a:p>
        </p:txBody>
      </p:sp>
      <p:sp>
        <p:nvSpPr>
          <p:cNvPr id="399" name="Google Shape;399;p62"/>
          <p:cNvSpPr txBox="1">
            <a:spLocks noGrp="1"/>
          </p:cNvSpPr>
          <p:nvPr>
            <p:ph type="subTitle" idx="3"/>
          </p:nvPr>
        </p:nvSpPr>
        <p:spPr>
          <a:xfrm>
            <a:off x="713225" y="1074400"/>
            <a:ext cx="7704000" cy="3273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400" name="Google Shape;400;p62"/>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1" name="Google Shape;401;p62"/>
          <p:cNvGrpSpPr/>
          <p:nvPr/>
        </p:nvGrpSpPr>
        <p:grpSpPr>
          <a:xfrm rot="2047022">
            <a:off x="8087233" y="3565336"/>
            <a:ext cx="678630" cy="1373906"/>
            <a:chOff x="8265914" y="2843304"/>
            <a:chExt cx="1132500" cy="2292781"/>
          </a:xfrm>
        </p:grpSpPr>
        <p:sp>
          <p:nvSpPr>
            <p:cNvPr id="402" name="Google Shape;402;p62"/>
            <p:cNvSpPr/>
            <p:nvPr/>
          </p:nvSpPr>
          <p:spPr>
            <a:xfrm rot="10800000" flipH="1">
              <a:off x="8265914" y="2843304"/>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2"/>
            <p:cNvSpPr/>
            <p:nvPr/>
          </p:nvSpPr>
          <p:spPr>
            <a:xfrm rot="10800000" flipH="1">
              <a:off x="8751596" y="4562263"/>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404"/>
        <p:cNvGrpSpPr/>
        <p:nvPr/>
      </p:nvGrpSpPr>
      <p:grpSpPr>
        <a:xfrm>
          <a:off x="0" y="0"/>
          <a:ext cx="0" cy="0"/>
          <a:chOff x="0" y="0"/>
          <a:chExt cx="0" cy="0"/>
        </a:xfrm>
      </p:grpSpPr>
      <p:sp>
        <p:nvSpPr>
          <p:cNvPr id="405" name="Google Shape;405;p63"/>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6" name="Google Shape;406;p63"/>
          <p:cNvSpPr txBox="1">
            <a:spLocks noGrp="1"/>
          </p:cNvSpPr>
          <p:nvPr>
            <p:ph type="subTitle" idx="1"/>
          </p:nvPr>
        </p:nvSpPr>
        <p:spPr>
          <a:xfrm>
            <a:off x="5686425" y="1051300"/>
            <a:ext cx="2763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407" name="Google Shape;407;p63"/>
          <p:cNvSpPr txBox="1">
            <a:spLocks noGrp="1"/>
          </p:cNvSpPr>
          <p:nvPr>
            <p:ph type="subTitle" idx="2"/>
          </p:nvPr>
        </p:nvSpPr>
        <p:spPr>
          <a:xfrm>
            <a:off x="5686425" y="1486725"/>
            <a:ext cx="23337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408" name="Google Shape;408;p63"/>
          <p:cNvSpPr txBox="1">
            <a:spLocks noGrp="1"/>
          </p:cNvSpPr>
          <p:nvPr>
            <p:ph type="subTitle" idx="3"/>
          </p:nvPr>
        </p:nvSpPr>
        <p:spPr>
          <a:xfrm>
            <a:off x="5686425" y="3432575"/>
            <a:ext cx="2763600" cy="55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409" name="Google Shape;409;p63"/>
          <p:cNvSpPr txBox="1">
            <a:spLocks noGrp="1"/>
          </p:cNvSpPr>
          <p:nvPr>
            <p:ph type="subTitle" idx="4"/>
          </p:nvPr>
        </p:nvSpPr>
        <p:spPr>
          <a:xfrm>
            <a:off x="5686425" y="3848000"/>
            <a:ext cx="23337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410" name="Google Shape;410;p63"/>
          <p:cNvSpPr txBox="1">
            <a:spLocks noGrp="1"/>
          </p:cNvSpPr>
          <p:nvPr>
            <p:ph type="subTitle" idx="5"/>
          </p:nvPr>
        </p:nvSpPr>
        <p:spPr>
          <a:xfrm>
            <a:off x="5686425" y="2252438"/>
            <a:ext cx="2763600" cy="55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411" name="Google Shape;411;p63"/>
          <p:cNvSpPr txBox="1">
            <a:spLocks noGrp="1"/>
          </p:cNvSpPr>
          <p:nvPr>
            <p:ph type="subTitle" idx="6"/>
          </p:nvPr>
        </p:nvSpPr>
        <p:spPr>
          <a:xfrm>
            <a:off x="5686425" y="2667363"/>
            <a:ext cx="23337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412" name="Google Shape;412;p63"/>
          <p:cNvGrpSpPr/>
          <p:nvPr/>
        </p:nvGrpSpPr>
        <p:grpSpPr>
          <a:xfrm rot="-8960375">
            <a:off x="8122602" y="3805270"/>
            <a:ext cx="678680" cy="1247828"/>
            <a:chOff x="8498484" y="3143780"/>
            <a:chExt cx="1132500" cy="2082226"/>
          </a:xfrm>
        </p:grpSpPr>
        <p:sp>
          <p:nvSpPr>
            <p:cNvPr id="413" name="Google Shape;413;p63"/>
            <p:cNvSpPr/>
            <p:nvPr/>
          </p:nvSpPr>
          <p:spPr>
            <a:xfrm rot="10800000" flipH="1">
              <a:off x="8498484" y="314378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3"/>
            <p:cNvSpPr/>
            <p:nvPr/>
          </p:nvSpPr>
          <p:spPr>
            <a:xfrm rot="10800000" flipH="1">
              <a:off x="8661673" y="4652185"/>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415"/>
        <p:cNvGrpSpPr/>
        <p:nvPr/>
      </p:nvGrpSpPr>
      <p:grpSpPr>
        <a:xfrm>
          <a:off x="0" y="0"/>
          <a:ext cx="0" cy="0"/>
          <a:chOff x="0" y="0"/>
          <a:chExt cx="0" cy="0"/>
        </a:xfrm>
      </p:grpSpPr>
      <p:sp>
        <p:nvSpPr>
          <p:cNvPr id="416" name="Google Shape;416;p64"/>
          <p:cNvSpPr txBox="1">
            <a:spLocks noGrp="1"/>
          </p:cNvSpPr>
          <p:nvPr>
            <p:ph type="ctrTitle"/>
          </p:nvPr>
        </p:nvSpPr>
        <p:spPr>
          <a:xfrm>
            <a:off x="2848800" y="562799"/>
            <a:ext cx="3446400" cy="11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800" b="1">
                <a:solidFill>
                  <a:srgbClr val="FF8B7B"/>
                </a:solidFill>
                <a:latin typeface="Hammersmith One"/>
                <a:ea typeface="Hammersmith One"/>
                <a:cs typeface="Hammersmith One"/>
                <a:sym typeface="Hammersmith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7" name="Google Shape;417;p64"/>
          <p:cNvSpPr txBox="1">
            <a:spLocks noGrp="1"/>
          </p:cNvSpPr>
          <p:nvPr>
            <p:ph type="subTitle" idx="1"/>
          </p:nvPr>
        </p:nvSpPr>
        <p:spPr>
          <a:xfrm>
            <a:off x="2970900" y="1788674"/>
            <a:ext cx="3202200" cy="13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8" name="Google Shape;418;p64"/>
          <p:cNvSpPr txBox="1"/>
          <p:nvPr/>
        </p:nvSpPr>
        <p:spPr>
          <a:xfrm>
            <a:off x="3058050" y="2956125"/>
            <a:ext cx="3027900" cy="915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l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l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l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r>
              <a:rPr lang="en" sz="1200" b="1">
                <a:solidFill>
                  <a:schemeClr val="lt1"/>
                </a:solidFill>
                <a:latin typeface="Source Sans Pro"/>
                <a:ea typeface="Source Sans Pro"/>
                <a:cs typeface="Source Sans Pro"/>
                <a:sym typeface="Source Sans Pro"/>
              </a:rPr>
              <a:t> </a:t>
            </a:r>
            <a:r>
              <a:rPr lang="en" sz="1200">
                <a:solidFill>
                  <a:schemeClr val="lt1"/>
                </a:solidFill>
                <a:latin typeface="Source Sans Pro"/>
                <a:ea typeface="Source Sans Pro"/>
                <a:cs typeface="Source Sans Pro"/>
                <a:sym typeface="Source Sans Pro"/>
              </a:rPr>
              <a:t>and illustrations by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Stories</a:t>
            </a:r>
            <a:r>
              <a:rPr lang="en" sz="1200">
                <a:solidFill>
                  <a:schemeClr val="lt1"/>
                </a:solidFill>
                <a:latin typeface="Source Sans Pro"/>
                <a:ea typeface="Source Sans Pro"/>
                <a:cs typeface="Source Sans Pro"/>
                <a:sym typeface="Source Sans Pro"/>
              </a:rPr>
              <a:t>. </a:t>
            </a:r>
            <a:endParaRPr sz="12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419"/>
        <p:cNvGrpSpPr/>
        <p:nvPr/>
      </p:nvGrpSpPr>
      <p:grpSpPr>
        <a:xfrm>
          <a:off x="0" y="0"/>
          <a:ext cx="0" cy="0"/>
          <a:chOff x="0" y="0"/>
          <a:chExt cx="0" cy="0"/>
        </a:xfrm>
      </p:grpSpPr>
      <p:sp>
        <p:nvSpPr>
          <p:cNvPr id="420" name="Google Shape;420;p65"/>
          <p:cNvSpPr/>
          <p:nvPr/>
        </p:nvSpPr>
        <p:spPr>
          <a:xfrm rot="1251267" flipH="1">
            <a:off x="-428677" y="62342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5"/>
          <p:cNvSpPr/>
          <p:nvPr/>
        </p:nvSpPr>
        <p:spPr>
          <a:xfrm rot="1251267" flipH="1">
            <a:off x="536673" y="9761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5"/>
          <p:cNvSpPr/>
          <p:nvPr/>
        </p:nvSpPr>
        <p:spPr>
          <a:xfrm rot="940743" flipH="1">
            <a:off x="-545427" y="1864560"/>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5"/>
          <p:cNvSpPr/>
          <p:nvPr/>
        </p:nvSpPr>
        <p:spPr>
          <a:xfrm rot="1250804" flipH="1">
            <a:off x="1358028" y="140861"/>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5"/>
          <p:cNvSpPr/>
          <p:nvPr/>
        </p:nvSpPr>
        <p:spPr>
          <a:xfrm rot="-310401" flipH="1">
            <a:off x="528872" y="286330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5"/>
          <p:cNvSpPr/>
          <p:nvPr/>
        </p:nvSpPr>
        <p:spPr>
          <a:xfrm rot="-310344" flipH="1">
            <a:off x="-133892" y="425600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26"/>
        <p:cNvGrpSpPr/>
        <p:nvPr/>
      </p:nvGrpSpPr>
      <p:grpSpPr>
        <a:xfrm>
          <a:off x="0" y="0"/>
          <a:ext cx="0" cy="0"/>
          <a:chOff x="0" y="0"/>
          <a:chExt cx="0" cy="0"/>
        </a:xfrm>
      </p:grpSpPr>
      <p:sp>
        <p:nvSpPr>
          <p:cNvPr id="427" name="Google Shape;427;p66"/>
          <p:cNvSpPr/>
          <p:nvPr/>
        </p:nvSpPr>
        <p:spPr>
          <a:xfrm rot="9548733">
            <a:off x="-352477" y="321351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6"/>
          <p:cNvSpPr/>
          <p:nvPr/>
        </p:nvSpPr>
        <p:spPr>
          <a:xfrm rot="9548733">
            <a:off x="612873" y="419798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6"/>
          <p:cNvSpPr/>
          <p:nvPr/>
        </p:nvSpPr>
        <p:spPr>
          <a:xfrm rot="9859257">
            <a:off x="-469227" y="1739767"/>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6"/>
          <p:cNvSpPr/>
          <p:nvPr/>
        </p:nvSpPr>
        <p:spPr>
          <a:xfrm rot="9549196">
            <a:off x="1434228" y="429520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6"/>
          <p:cNvSpPr/>
          <p:nvPr/>
        </p:nvSpPr>
        <p:spPr>
          <a:xfrm rot="-10489599">
            <a:off x="605072" y="741078"/>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6"/>
          <p:cNvSpPr/>
          <p:nvPr/>
        </p:nvSpPr>
        <p:spPr>
          <a:xfrm rot="-10489656">
            <a:off x="-57692" y="-993310"/>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433"/>
        <p:cNvGrpSpPr/>
        <p:nvPr/>
      </p:nvGrpSpPr>
      <p:grpSpPr>
        <a:xfrm>
          <a:off x="0" y="0"/>
          <a:ext cx="0" cy="0"/>
          <a:chOff x="0" y="0"/>
          <a:chExt cx="0" cy="0"/>
        </a:xfrm>
      </p:grpSpPr>
      <p:sp>
        <p:nvSpPr>
          <p:cNvPr id="434" name="Google Shape;434;p67"/>
          <p:cNvSpPr/>
          <p:nvPr/>
        </p:nvSpPr>
        <p:spPr>
          <a:xfrm rot="-6651267">
            <a:off x="3597833" y="-69456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7"/>
          <p:cNvSpPr/>
          <p:nvPr/>
        </p:nvSpPr>
        <p:spPr>
          <a:xfrm rot="-6651267">
            <a:off x="3072856" y="269948"/>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7"/>
          <p:cNvSpPr/>
          <p:nvPr/>
        </p:nvSpPr>
        <p:spPr>
          <a:xfrm rot="-6340743">
            <a:off x="4838882" y="-811231"/>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7"/>
          <p:cNvSpPr/>
          <p:nvPr/>
        </p:nvSpPr>
        <p:spPr>
          <a:xfrm rot="-6650804">
            <a:off x="2506417" y="187116"/>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7"/>
          <p:cNvSpPr/>
          <p:nvPr/>
        </p:nvSpPr>
        <p:spPr>
          <a:xfrm rot="-5089599">
            <a:off x="5837625" y="263069"/>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7"/>
          <p:cNvSpPr/>
          <p:nvPr/>
        </p:nvSpPr>
        <p:spPr>
          <a:xfrm rot="-5089656">
            <a:off x="7230204" y="-399571"/>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3">
  <p:cSld name="CUSTOM_10">
    <p:spTree>
      <p:nvGrpSpPr>
        <p:cNvPr id="1" name="Shape 440"/>
        <p:cNvGrpSpPr/>
        <p:nvPr/>
      </p:nvGrpSpPr>
      <p:grpSpPr>
        <a:xfrm>
          <a:off x="0" y="0"/>
          <a:ext cx="0" cy="0"/>
          <a:chOff x="0" y="0"/>
          <a:chExt cx="0" cy="0"/>
        </a:xfrm>
      </p:grpSpPr>
      <p:sp>
        <p:nvSpPr>
          <p:cNvPr id="441" name="Google Shape;441;p68"/>
          <p:cNvSpPr/>
          <p:nvPr/>
        </p:nvSpPr>
        <p:spPr>
          <a:xfrm rot="4148733">
            <a:off x="4232259" y="471738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8"/>
          <p:cNvSpPr/>
          <p:nvPr/>
        </p:nvSpPr>
        <p:spPr>
          <a:xfrm rot="4148733">
            <a:off x="5217567" y="4211530"/>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8"/>
          <p:cNvSpPr/>
          <p:nvPr/>
        </p:nvSpPr>
        <p:spPr>
          <a:xfrm rot="4459257">
            <a:off x="2758430" y="4601442"/>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8"/>
          <p:cNvSpPr/>
          <p:nvPr/>
        </p:nvSpPr>
        <p:spPr>
          <a:xfrm rot="4149196">
            <a:off x="5924296" y="4434829"/>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8"/>
          <p:cNvSpPr/>
          <p:nvPr/>
        </p:nvSpPr>
        <p:spPr>
          <a:xfrm rot="5710401">
            <a:off x="1759741" y="3527196"/>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8"/>
          <p:cNvSpPr/>
          <p:nvPr/>
        </p:nvSpPr>
        <p:spPr>
          <a:xfrm rot="5710344">
            <a:off x="25229" y="3848152"/>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heme" Target="../theme/theme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theme" Target="../theme/theme4.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03707" y="313032"/>
            <a:ext cx="7757081" cy="994172"/>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lt1"/>
              </a:buClr>
              <a:buSzPts val="3300"/>
              <a:buFont typeface="Trebuchet MS"/>
              <a:buNone/>
              <a:defRPr sz="3300" b="1" i="0" u="none" strike="noStrike" cap="none">
                <a:solidFill>
                  <a:schemeClr val="lt1"/>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303707" y="1381397"/>
            <a:ext cx="6467747" cy="329051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9pPr>
          </a:lstStyle>
          <a:p>
            <a:endParaRPr/>
          </a:p>
        </p:txBody>
      </p:sp>
      <p:sp>
        <p:nvSpPr>
          <p:cNvPr id="53" name="Google Shape;53;p13"/>
          <p:cNvSpPr txBox="1">
            <a:spLocks noGrp="1"/>
          </p:cNvSpPr>
          <p:nvPr>
            <p:ph type="dt" idx="10"/>
          </p:nvPr>
        </p:nvSpPr>
        <p:spPr>
          <a:xfrm>
            <a:off x="303707" y="4767262"/>
            <a:ext cx="1637755"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54" name="Google Shape;54;p13"/>
          <p:cNvSpPr txBox="1">
            <a:spLocks noGrp="1"/>
          </p:cNvSpPr>
          <p:nvPr>
            <p:ph type="ftr" idx="11"/>
          </p:nvPr>
        </p:nvSpPr>
        <p:spPr>
          <a:xfrm>
            <a:off x="2414174" y="4767262"/>
            <a:ext cx="2456633"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55" name="Google Shape;55;p13"/>
          <p:cNvSpPr txBox="1">
            <a:spLocks noGrp="1"/>
          </p:cNvSpPr>
          <p:nvPr>
            <p:ph type="sldNum" idx="12"/>
          </p:nvPr>
        </p:nvSpPr>
        <p:spPr>
          <a:xfrm>
            <a:off x="5343520" y="4767263"/>
            <a:ext cx="1427935"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006F46"/>
                </a:solidFill>
                <a:latin typeface="Trebuchet MS"/>
                <a:ea typeface="Trebuchet MS"/>
                <a:cs typeface="Trebuchet MS"/>
                <a:sym typeface="Trebuchet MS"/>
              </a:defRPr>
            </a:lvl1pPr>
            <a:lvl2pPr marL="0" marR="0" lvl="1" indent="0" algn="r" rtl="0">
              <a:spcBef>
                <a:spcPts val="0"/>
              </a:spcBef>
              <a:buNone/>
              <a:defRPr sz="900" b="0" i="0" u="none" strike="noStrike" cap="none">
                <a:solidFill>
                  <a:srgbClr val="006F46"/>
                </a:solidFill>
                <a:latin typeface="Trebuchet MS"/>
                <a:ea typeface="Trebuchet MS"/>
                <a:cs typeface="Trebuchet MS"/>
                <a:sym typeface="Trebuchet MS"/>
              </a:defRPr>
            </a:lvl2pPr>
            <a:lvl3pPr marL="0" marR="0" lvl="2" indent="0" algn="r" rtl="0">
              <a:spcBef>
                <a:spcPts val="0"/>
              </a:spcBef>
              <a:buNone/>
              <a:defRPr sz="900" b="0" i="0" u="none" strike="noStrike" cap="none">
                <a:solidFill>
                  <a:srgbClr val="006F46"/>
                </a:solidFill>
                <a:latin typeface="Trebuchet MS"/>
                <a:ea typeface="Trebuchet MS"/>
                <a:cs typeface="Trebuchet MS"/>
                <a:sym typeface="Trebuchet MS"/>
              </a:defRPr>
            </a:lvl3pPr>
            <a:lvl4pPr marL="0" marR="0" lvl="3" indent="0" algn="r" rtl="0">
              <a:spcBef>
                <a:spcPts val="0"/>
              </a:spcBef>
              <a:buNone/>
              <a:defRPr sz="900" b="0" i="0" u="none" strike="noStrike" cap="none">
                <a:solidFill>
                  <a:srgbClr val="006F46"/>
                </a:solidFill>
                <a:latin typeface="Trebuchet MS"/>
                <a:ea typeface="Trebuchet MS"/>
                <a:cs typeface="Trebuchet MS"/>
                <a:sym typeface="Trebuchet MS"/>
              </a:defRPr>
            </a:lvl4pPr>
            <a:lvl5pPr marL="0" marR="0" lvl="4" indent="0" algn="r" rtl="0">
              <a:spcBef>
                <a:spcPts val="0"/>
              </a:spcBef>
              <a:buNone/>
              <a:defRPr sz="900" b="0" i="0" u="none" strike="noStrike" cap="none">
                <a:solidFill>
                  <a:srgbClr val="006F46"/>
                </a:solidFill>
                <a:latin typeface="Trebuchet MS"/>
                <a:ea typeface="Trebuchet MS"/>
                <a:cs typeface="Trebuchet MS"/>
                <a:sym typeface="Trebuchet MS"/>
              </a:defRPr>
            </a:lvl5pPr>
            <a:lvl6pPr marL="0" marR="0" lvl="5" indent="0" algn="r" rtl="0">
              <a:spcBef>
                <a:spcPts val="0"/>
              </a:spcBef>
              <a:buNone/>
              <a:defRPr sz="900" b="0" i="0" u="none" strike="noStrike" cap="none">
                <a:solidFill>
                  <a:srgbClr val="006F46"/>
                </a:solidFill>
                <a:latin typeface="Trebuchet MS"/>
                <a:ea typeface="Trebuchet MS"/>
                <a:cs typeface="Trebuchet MS"/>
                <a:sym typeface="Trebuchet MS"/>
              </a:defRPr>
            </a:lvl6pPr>
            <a:lvl7pPr marL="0" marR="0" lvl="6" indent="0" algn="r" rtl="0">
              <a:spcBef>
                <a:spcPts val="0"/>
              </a:spcBef>
              <a:buNone/>
              <a:defRPr sz="900" b="0" i="0" u="none" strike="noStrike" cap="none">
                <a:solidFill>
                  <a:srgbClr val="006F46"/>
                </a:solidFill>
                <a:latin typeface="Trebuchet MS"/>
                <a:ea typeface="Trebuchet MS"/>
                <a:cs typeface="Trebuchet MS"/>
                <a:sym typeface="Trebuchet MS"/>
              </a:defRPr>
            </a:lvl7pPr>
            <a:lvl8pPr marL="0" marR="0" lvl="7" indent="0" algn="r" rtl="0">
              <a:spcBef>
                <a:spcPts val="0"/>
              </a:spcBef>
              <a:buNone/>
              <a:defRPr sz="900" b="0" i="0" u="none" strike="noStrike" cap="none">
                <a:solidFill>
                  <a:srgbClr val="006F46"/>
                </a:solidFill>
                <a:latin typeface="Trebuchet MS"/>
                <a:ea typeface="Trebuchet MS"/>
                <a:cs typeface="Trebuchet MS"/>
                <a:sym typeface="Trebuchet MS"/>
              </a:defRPr>
            </a:lvl8pPr>
            <a:lvl9pPr marL="0" marR="0" lvl="8" indent="0" algn="r" rtl="0">
              <a:spcBef>
                <a:spcPts val="0"/>
              </a:spcBef>
              <a:buNone/>
              <a:defRPr sz="900" b="0" i="0" u="none" strike="noStrike" cap="none">
                <a:solidFill>
                  <a:srgbClr val="006F46"/>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2">
            <a:alphaModFix/>
          </a:blip>
          <a:srcRect/>
          <a:stretch/>
        </p:blipFill>
        <p:spPr>
          <a:xfrm rot="-5400000">
            <a:off x="-457856" y="3686236"/>
            <a:ext cx="672417" cy="243296"/>
          </a:xfrm>
          <a:prstGeom prst="rect">
            <a:avLst/>
          </a:prstGeom>
          <a:noFill/>
          <a:ln>
            <a:noFill/>
          </a:ln>
        </p:spPr>
      </p:pic>
      <p:sp>
        <p:nvSpPr>
          <p:cNvPr id="57" name="Google Shape;57;p13"/>
          <p:cNvSpPr txBox="1"/>
          <p:nvPr/>
        </p:nvSpPr>
        <p:spPr>
          <a:xfrm rot="-5400000">
            <a:off x="-1585326" y="1909549"/>
            <a:ext cx="2916503" cy="207749"/>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900" b="0" i="0" u="none" strike="noStrike" cap="none">
                <a:solidFill>
                  <a:srgbClr val="A5A5A5"/>
                </a:solidFill>
                <a:latin typeface="Trebuchet MS"/>
                <a:ea typeface="Trebuchet MS"/>
                <a:cs typeface="Trebuchet MS"/>
                <a:sym typeface="Trebuchet MS"/>
              </a:rPr>
              <a:t>Find more PowerPoint templates on </a:t>
            </a:r>
            <a:r>
              <a:rPr lang="en" sz="900" b="1" i="0" u="none" strike="noStrike" cap="none">
                <a:solidFill>
                  <a:srgbClr val="A5A5A5"/>
                </a:solidFill>
                <a:latin typeface="Trebuchet MS"/>
                <a:ea typeface="Trebuchet MS"/>
                <a:cs typeface="Trebuchet MS"/>
                <a:sym typeface="Trebuchet MS"/>
              </a:rPr>
              <a:t>prezentr.com</a:t>
            </a:r>
            <a:r>
              <a:rPr lang="en" sz="900" b="0" i="0" u="none" strike="noStrike" cap="none">
                <a:solidFill>
                  <a:srgbClr val="A5A5A5"/>
                </a:solidFill>
                <a:latin typeface="Trebuchet MS"/>
                <a:ea typeface="Trebuchet MS"/>
                <a:cs typeface="Trebuchet MS"/>
                <a:sym typeface="Trebuchet MS"/>
              </a:rPr>
              <a:t>!</a:t>
            </a:r>
            <a:endParaRPr sz="900">
              <a:solidFill>
                <a:srgbClr val="A5A5A5"/>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8B7B"/>
              </a:buClr>
              <a:buSzPts val="2800"/>
              <a:buFont typeface="Hammersmith One"/>
              <a:buNone/>
              <a:defRPr sz="2800">
                <a:solidFill>
                  <a:srgbClr val="FF8B7B"/>
                </a:solidFill>
                <a:latin typeface="Hammersmith One"/>
                <a:ea typeface="Hammersmith One"/>
                <a:cs typeface="Hammersmith One"/>
                <a:sym typeface="Hammersmith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7" name="Google Shape;117;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lt1"/>
              </a:buClr>
              <a:buSzPts val="1400"/>
              <a:buChar char="○"/>
              <a:defRPr>
                <a:solidFill>
                  <a:schemeClr val="lt1"/>
                </a:solidFill>
              </a:defRPr>
            </a:lvl8pPr>
            <a:lvl9pPr marL="4114800" lvl="8" indent="-317500" rtl="0">
              <a:lnSpc>
                <a:spcPct val="115000"/>
              </a:lnSpc>
              <a:spcBef>
                <a:spcPts val="1600"/>
              </a:spcBef>
              <a:spcAft>
                <a:spcPts val="1600"/>
              </a:spcAft>
              <a:buClr>
                <a:schemeClr val="lt1"/>
              </a:buClr>
              <a:buSzPts val="1400"/>
              <a:buChar char="■"/>
              <a:defRPr>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281"/>
        <p:cNvGrpSpPr/>
        <p:nvPr/>
      </p:nvGrpSpPr>
      <p:grpSpPr>
        <a:xfrm>
          <a:off x="0" y="0"/>
          <a:ext cx="0" cy="0"/>
          <a:chOff x="0" y="0"/>
          <a:chExt cx="0" cy="0"/>
        </a:xfrm>
      </p:grpSpPr>
      <p:sp>
        <p:nvSpPr>
          <p:cNvPr id="282" name="Google Shape;282;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8B7B"/>
              </a:buClr>
              <a:buSzPts val="2800"/>
              <a:buFont typeface="Hammersmith One"/>
              <a:buNone/>
              <a:defRPr sz="2800">
                <a:solidFill>
                  <a:srgbClr val="FF8B7B"/>
                </a:solidFill>
                <a:latin typeface="Hammersmith One"/>
                <a:ea typeface="Hammersmith One"/>
                <a:cs typeface="Hammersmith One"/>
                <a:sym typeface="Hammersmith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83" name="Google Shape;283;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lt1"/>
              </a:buClr>
              <a:buSzPts val="1400"/>
              <a:buChar char="○"/>
              <a:defRPr>
                <a:solidFill>
                  <a:schemeClr val="lt1"/>
                </a:solidFill>
              </a:defRPr>
            </a:lvl8pPr>
            <a:lvl9pPr marL="4114800" lvl="8" indent="-317500" rtl="0">
              <a:lnSpc>
                <a:spcPct val="115000"/>
              </a:lnSpc>
              <a:spcBef>
                <a:spcPts val="1600"/>
              </a:spcBef>
              <a:spcAft>
                <a:spcPts val="1600"/>
              </a:spcAft>
              <a:buClr>
                <a:schemeClr val="lt1"/>
              </a:buClr>
              <a:buSzPts val="1400"/>
              <a:buChar char="■"/>
              <a:defRPr>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4.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eyr-3O4cLm9NnOAcuutJhKRRNDxvsL2s/view" TargetMode="External"/><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8" Type="http://schemas.openxmlformats.org/officeDocument/2006/relationships/hyperlink" Target="https://www-statista-com.eu1.proxy.openathens.net/statistics/258673/net-sales-of-whole-foods-market-worldwide/" TargetMode="External"/><Relationship Id="rId3" Type="http://schemas.openxmlformats.org/officeDocument/2006/relationships/hyperlink" Target="https://www-statista-com.eu1.proxy.openathens.net/study/24462/whole-foods-market-statista-dossier/" TargetMode="External"/><Relationship Id="rId7" Type="http://schemas.openxmlformats.org/officeDocument/2006/relationships/hyperlink" Target="https://www.trade.gov/country-commercial-guides/philippines-selling-factors-and-techniques" TargetMode="External"/><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hyperlink" Target="https://www.ruleranalytics.com/blog/reporting/measure-success-marketing-campaign/" TargetMode="External"/><Relationship Id="rId5" Type="http://schemas.openxmlformats.org/officeDocument/2006/relationships/hyperlink" Target="https://www.hofstede-insights.com/fi/product/compare-countries/" TargetMode="External"/><Relationship Id="rId4" Type="http://schemas.openxmlformats.org/officeDocument/2006/relationships/hyperlink" Target="https://www.proquest.com/pq1business/docview/1544532247/B9F7545C0FFD4163PQ/1?accountid=1467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youtu.be/ov_kYopYhDs"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youtube.com/watch?v=pMj7SsDVO18" TargetMode="External"/><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450"/>
        <p:cNvGrpSpPr/>
        <p:nvPr/>
      </p:nvGrpSpPr>
      <p:grpSpPr>
        <a:xfrm>
          <a:off x="0" y="0"/>
          <a:ext cx="0" cy="0"/>
          <a:chOff x="0" y="0"/>
          <a:chExt cx="0" cy="0"/>
        </a:xfrm>
      </p:grpSpPr>
      <p:pic>
        <p:nvPicPr>
          <p:cNvPr id="451" name="Google Shape;451;p69"/>
          <p:cNvPicPr preferRelativeResize="0"/>
          <p:nvPr/>
        </p:nvPicPr>
        <p:blipFill>
          <a:blip r:embed="rId3">
            <a:alphaModFix/>
          </a:blip>
          <a:stretch>
            <a:fillRect/>
          </a:stretch>
        </p:blipFill>
        <p:spPr>
          <a:xfrm>
            <a:off x="5448725" y="775775"/>
            <a:ext cx="2963323" cy="1481650"/>
          </a:xfrm>
          <a:prstGeom prst="rect">
            <a:avLst/>
          </a:prstGeom>
          <a:noFill/>
          <a:ln>
            <a:noFill/>
          </a:ln>
        </p:spPr>
      </p:pic>
      <p:sp>
        <p:nvSpPr>
          <p:cNvPr id="452" name="Google Shape;452;p69"/>
          <p:cNvSpPr txBox="1"/>
          <p:nvPr/>
        </p:nvSpPr>
        <p:spPr>
          <a:xfrm>
            <a:off x="556200" y="1196225"/>
            <a:ext cx="4746600" cy="1237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800">
                <a:solidFill>
                  <a:schemeClr val="lt1"/>
                </a:solidFill>
                <a:latin typeface="Source Sans Pro Black"/>
                <a:ea typeface="Source Sans Pro Black"/>
                <a:cs typeface="Source Sans Pro Black"/>
                <a:sym typeface="Source Sans Pro Black"/>
              </a:rPr>
              <a:t>Whole Foods Market in the Philippines</a:t>
            </a:r>
            <a:endParaRPr sz="1000">
              <a:solidFill>
                <a:schemeClr val="lt1"/>
              </a:solidFill>
            </a:endParaRPr>
          </a:p>
        </p:txBody>
      </p:sp>
      <p:pic>
        <p:nvPicPr>
          <p:cNvPr id="453" name="Google Shape;453;p69"/>
          <p:cNvPicPr preferRelativeResize="0"/>
          <p:nvPr/>
        </p:nvPicPr>
        <p:blipFill rotWithShape="1">
          <a:blip r:embed="rId4">
            <a:alphaModFix/>
          </a:blip>
          <a:srcRect l="27615" t="10669" r="28199" b="11162"/>
          <a:stretch/>
        </p:blipFill>
        <p:spPr>
          <a:xfrm>
            <a:off x="7429600" y="1129050"/>
            <a:ext cx="1460100" cy="1442700"/>
          </a:xfrm>
          <a:prstGeom prst="flowChartConnector">
            <a:avLst/>
          </a:prstGeom>
          <a:noFill/>
          <a:ln>
            <a:noFill/>
          </a:ln>
        </p:spPr>
      </p:pic>
      <p:pic>
        <p:nvPicPr>
          <p:cNvPr id="454" name="Google Shape;454;p69"/>
          <p:cNvPicPr preferRelativeResize="0"/>
          <p:nvPr/>
        </p:nvPicPr>
        <p:blipFill rotWithShape="1">
          <a:blip r:embed="rId5">
            <a:alphaModFix/>
          </a:blip>
          <a:srcRect r="4807"/>
          <a:stretch/>
        </p:blipFill>
        <p:spPr>
          <a:xfrm>
            <a:off x="5413875" y="2956625"/>
            <a:ext cx="3282524" cy="1685300"/>
          </a:xfrm>
          <a:prstGeom prst="rect">
            <a:avLst/>
          </a:prstGeom>
          <a:noFill/>
          <a:ln>
            <a:noFill/>
          </a:ln>
        </p:spPr>
      </p:pic>
      <p:sp>
        <p:nvSpPr>
          <p:cNvPr id="455" name="Google Shape;455;p69"/>
          <p:cNvSpPr txBox="1"/>
          <p:nvPr/>
        </p:nvSpPr>
        <p:spPr>
          <a:xfrm>
            <a:off x="380375" y="3049600"/>
            <a:ext cx="4794900" cy="132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F2CC"/>
                </a:solidFill>
                <a:latin typeface="Source Sans Pro"/>
                <a:ea typeface="Source Sans Pro"/>
                <a:cs typeface="Source Sans Pro"/>
                <a:sym typeface="Source Sans Pro"/>
              </a:rPr>
              <a:t>MBA 6303-02  </a:t>
            </a:r>
            <a:endParaRPr sz="2000" b="1">
              <a:solidFill>
                <a:srgbClr val="FFF2CC"/>
              </a:solidFill>
              <a:latin typeface="Source Sans Pro"/>
              <a:ea typeface="Source Sans Pro"/>
              <a:cs typeface="Source Sans Pro"/>
              <a:sym typeface="Source Sans Pro"/>
            </a:endParaRPr>
          </a:p>
          <a:p>
            <a:pPr marL="0" lvl="0" indent="0" algn="ctr" rtl="0">
              <a:spcBef>
                <a:spcPts val="0"/>
              </a:spcBef>
              <a:spcAft>
                <a:spcPts val="0"/>
              </a:spcAft>
              <a:buNone/>
            </a:pPr>
            <a:r>
              <a:rPr lang="en" sz="1800">
                <a:solidFill>
                  <a:srgbClr val="FFF2CC"/>
                </a:solidFill>
                <a:latin typeface="Source Sans Pro Light"/>
                <a:ea typeface="Source Sans Pro Light"/>
                <a:cs typeface="Source Sans Pro Light"/>
                <a:sym typeface="Source Sans Pro Light"/>
              </a:rPr>
              <a:t>Aakash Nemakal, Gohar Dar, </a:t>
            </a:r>
            <a:endParaRPr sz="1800">
              <a:solidFill>
                <a:srgbClr val="FFF2CC"/>
              </a:solidFill>
              <a:latin typeface="Source Sans Pro Light"/>
              <a:ea typeface="Source Sans Pro Light"/>
              <a:cs typeface="Source Sans Pro Light"/>
              <a:sym typeface="Source Sans Pro Light"/>
            </a:endParaRPr>
          </a:p>
          <a:p>
            <a:pPr marL="0" lvl="0" indent="0" algn="ctr" rtl="0">
              <a:spcBef>
                <a:spcPts val="0"/>
              </a:spcBef>
              <a:spcAft>
                <a:spcPts val="0"/>
              </a:spcAft>
              <a:buNone/>
            </a:pPr>
            <a:r>
              <a:rPr lang="en" sz="1800">
                <a:solidFill>
                  <a:srgbClr val="FFF2CC"/>
                </a:solidFill>
                <a:latin typeface="Source Sans Pro Light"/>
                <a:ea typeface="Source Sans Pro Light"/>
                <a:cs typeface="Source Sans Pro Light"/>
                <a:sym typeface="Source Sans Pro Light"/>
              </a:rPr>
              <a:t>Kyle Kao, Maame Yaa Kesewaa, </a:t>
            </a:r>
            <a:endParaRPr sz="1800">
              <a:solidFill>
                <a:srgbClr val="FFF2CC"/>
              </a:solidFill>
              <a:latin typeface="Source Sans Pro Light"/>
              <a:ea typeface="Source Sans Pro Light"/>
              <a:cs typeface="Source Sans Pro Light"/>
              <a:sym typeface="Source Sans Pro Light"/>
            </a:endParaRPr>
          </a:p>
          <a:p>
            <a:pPr marL="0" lvl="0" indent="0" algn="ctr" rtl="0">
              <a:spcBef>
                <a:spcPts val="0"/>
              </a:spcBef>
              <a:spcAft>
                <a:spcPts val="0"/>
              </a:spcAft>
              <a:buNone/>
            </a:pPr>
            <a:r>
              <a:rPr lang="en" sz="1800">
                <a:solidFill>
                  <a:srgbClr val="FFF2CC"/>
                </a:solidFill>
                <a:latin typeface="Source Sans Pro Light"/>
                <a:ea typeface="Source Sans Pro Light"/>
                <a:cs typeface="Source Sans Pro Light"/>
                <a:sym typeface="Source Sans Pro Light"/>
              </a:rPr>
              <a:t>Matthew Marsh, Neelan Jayakumar &amp; Shirley Suki</a:t>
            </a:r>
            <a:endParaRPr sz="2300">
              <a:solidFill>
                <a:srgbClr val="FFF2CC"/>
              </a:solidFill>
              <a:latin typeface="Source Sans Pro Light"/>
              <a:ea typeface="Source Sans Pro Light"/>
              <a:cs typeface="Source Sans Pro Light"/>
              <a:sym typeface="Source Sans Pro Light"/>
            </a:endParaRPr>
          </a:p>
        </p:txBody>
      </p:sp>
      <p:sp>
        <p:nvSpPr>
          <p:cNvPr id="456" name="Google Shape;456;p69"/>
          <p:cNvSpPr txBox="1"/>
          <p:nvPr/>
        </p:nvSpPr>
        <p:spPr>
          <a:xfrm>
            <a:off x="1225075" y="2358425"/>
            <a:ext cx="3235500" cy="631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600"/>
              </a:spcAft>
              <a:buNone/>
            </a:pPr>
            <a:r>
              <a:rPr lang="en" sz="2900" b="1">
                <a:solidFill>
                  <a:schemeClr val="lt1"/>
                </a:solidFill>
                <a:latin typeface="Source Sans Pro"/>
                <a:ea typeface="Source Sans Pro"/>
                <a:cs typeface="Source Sans Pro"/>
                <a:sym typeface="Source Sans Pro"/>
              </a:rPr>
              <a:t>Strategy Plan</a:t>
            </a:r>
            <a:endParaRPr sz="2900" b="1">
              <a:solidFill>
                <a:schemeClr val="lt1"/>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735"/>
        <p:cNvGrpSpPr/>
        <p:nvPr/>
      </p:nvGrpSpPr>
      <p:grpSpPr>
        <a:xfrm>
          <a:off x="0" y="0"/>
          <a:ext cx="0" cy="0"/>
          <a:chOff x="0" y="0"/>
          <a:chExt cx="0" cy="0"/>
        </a:xfrm>
      </p:grpSpPr>
      <p:sp>
        <p:nvSpPr>
          <p:cNvPr id="736" name="Google Shape;736;p78"/>
          <p:cNvSpPr txBox="1"/>
          <p:nvPr/>
        </p:nvSpPr>
        <p:spPr>
          <a:xfrm>
            <a:off x="246550" y="3305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Expanding Whole Foods in Manila, Philippines</a:t>
            </a:r>
            <a:endParaRPr sz="2470">
              <a:solidFill>
                <a:schemeClr val="lt1"/>
              </a:solidFill>
              <a:latin typeface="Source Sans Pro Black"/>
              <a:ea typeface="Source Sans Pro Black"/>
              <a:cs typeface="Source Sans Pro Black"/>
              <a:sym typeface="Source Sans Pro Black"/>
            </a:endParaRPr>
          </a:p>
        </p:txBody>
      </p:sp>
      <p:pic>
        <p:nvPicPr>
          <p:cNvPr id="737" name="Google Shape;737;p78"/>
          <p:cNvPicPr preferRelativeResize="0"/>
          <p:nvPr/>
        </p:nvPicPr>
        <p:blipFill rotWithShape="1">
          <a:blip r:embed="rId3">
            <a:alphaModFix/>
          </a:blip>
          <a:srcRect l="22825" t="17057" r="862" b="21362"/>
          <a:stretch/>
        </p:blipFill>
        <p:spPr>
          <a:xfrm>
            <a:off x="850575" y="1018925"/>
            <a:ext cx="7491200" cy="377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741"/>
        <p:cNvGrpSpPr/>
        <p:nvPr/>
      </p:nvGrpSpPr>
      <p:grpSpPr>
        <a:xfrm>
          <a:off x="0" y="0"/>
          <a:ext cx="0" cy="0"/>
          <a:chOff x="0" y="0"/>
          <a:chExt cx="0" cy="0"/>
        </a:xfrm>
      </p:grpSpPr>
      <p:sp>
        <p:nvSpPr>
          <p:cNvPr id="742" name="Google Shape;742;p79"/>
          <p:cNvSpPr txBox="1"/>
          <p:nvPr/>
        </p:nvSpPr>
        <p:spPr>
          <a:xfrm>
            <a:off x="147975" y="5767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Organic Food Share</a:t>
            </a:r>
            <a:endParaRPr sz="2470">
              <a:solidFill>
                <a:schemeClr val="lt1"/>
              </a:solidFill>
              <a:latin typeface="Source Sans Pro Black"/>
              <a:ea typeface="Source Sans Pro Black"/>
              <a:cs typeface="Source Sans Pro Black"/>
              <a:sym typeface="Source Sans Pro Black"/>
            </a:endParaRPr>
          </a:p>
        </p:txBody>
      </p:sp>
      <p:pic>
        <p:nvPicPr>
          <p:cNvPr id="743" name="Google Shape;743;p79"/>
          <p:cNvPicPr preferRelativeResize="0"/>
          <p:nvPr/>
        </p:nvPicPr>
        <p:blipFill>
          <a:blip r:embed="rId3">
            <a:alphaModFix/>
          </a:blip>
          <a:stretch>
            <a:fillRect/>
          </a:stretch>
        </p:blipFill>
        <p:spPr>
          <a:xfrm>
            <a:off x="1577099" y="622575"/>
            <a:ext cx="6234199" cy="4269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747"/>
        <p:cNvGrpSpPr/>
        <p:nvPr/>
      </p:nvGrpSpPr>
      <p:grpSpPr>
        <a:xfrm>
          <a:off x="0" y="0"/>
          <a:ext cx="0" cy="0"/>
          <a:chOff x="0" y="0"/>
          <a:chExt cx="0" cy="0"/>
        </a:xfrm>
      </p:grpSpPr>
      <p:sp>
        <p:nvSpPr>
          <p:cNvPr id="748" name="Google Shape;748;p80"/>
          <p:cNvSpPr txBox="1"/>
          <p:nvPr/>
        </p:nvSpPr>
        <p:spPr>
          <a:xfrm>
            <a:off x="174875" y="0"/>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Organic Food Purchasing Habits</a:t>
            </a:r>
            <a:endParaRPr sz="2470">
              <a:solidFill>
                <a:schemeClr val="lt1"/>
              </a:solidFill>
              <a:latin typeface="Source Sans Pro Black"/>
              <a:ea typeface="Source Sans Pro Black"/>
              <a:cs typeface="Source Sans Pro Black"/>
              <a:sym typeface="Source Sans Pro Black"/>
            </a:endParaRPr>
          </a:p>
        </p:txBody>
      </p:sp>
      <p:pic>
        <p:nvPicPr>
          <p:cNvPr id="749" name="Google Shape;749;p80"/>
          <p:cNvPicPr preferRelativeResize="0"/>
          <p:nvPr/>
        </p:nvPicPr>
        <p:blipFill>
          <a:blip r:embed="rId3">
            <a:alphaModFix/>
          </a:blip>
          <a:stretch>
            <a:fillRect/>
          </a:stretch>
        </p:blipFill>
        <p:spPr>
          <a:xfrm>
            <a:off x="1424775" y="597925"/>
            <a:ext cx="6156075" cy="429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753"/>
        <p:cNvGrpSpPr/>
        <p:nvPr/>
      </p:nvGrpSpPr>
      <p:grpSpPr>
        <a:xfrm>
          <a:off x="0" y="0"/>
          <a:ext cx="0" cy="0"/>
          <a:chOff x="0" y="0"/>
          <a:chExt cx="0" cy="0"/>
        </a:xfrm>
      </p:grpSpPr>
      <p:sp>
        <p:nvSpPr>
          <p:cNvPr id="754" name="Google Shape;754;p81"/>
          <p:cNvSpPr txBox="1"/>
          <p:nvPr/>
        </p:nvSpPr>
        <p:spPr>
          <a:xfrm>
            <a:off x="255525" y="106500"/>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Plant-based Food Consumption Habits</a:t>
            </a:r>
            <a:endParaRPr sz="2470">
              <a:solidFill>
                <a:schemeClr val="lt1"/>
              </a:solidFill>
              <a:latin typeface="Source Sans Pro Black"/>
              <a:ea typeface="Source Sans Pro Black"/>
              <a:cs typeface="Source Sans Pro Black"/>
              <a:sym typeface="Source Sans Pro Black"/>
            </a:endParaRPr>
          </a:p>
        </p:txBody>
      </p:sp>
      <p:pic>
        <p:nvPicPr>
          <p:cNvPr id="755" name="Google Shape;755;p81"/>
          <p:cNvPicPr preferRelativeResize="0"/>
          <p:nvPr/>
        </p:nvPicPr>
        <p:blipFill>
          <a:blip r:embed="rId3">
            <a:alphaModFix/>
          </a:blip>
          <a:stretch>
            <a:fillRect/>
          </a:stretch>
        </p:blipFill>
        <p:spPr>
          <a:xfrm>
            <a:off x="1418225" y="671400"/>
            <a:ext cx="6243250" cy="4299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759"/>
        <p:cNvGrpSpPr/>
        <p:nvPr/>
      </p:nvGrpSpPr>
      <p:grpSpPr>
        <a:xfrm>
          <a:off x="0" y="0"/>
          <a:ext cx="0" cy="0"/>
          <a:chOff x="0" y="0"/>
          <a:chExt cx="0" cy="0"/>
        </a:xfrm>
      </p:grpSpPr>
      <p:sp>
        <p:nvSpPr>
          <p:cNvPr id="760" name="Google Shape;760;p82"/>
          <p:cNvSpPr txBox="1">
            <a:spLocks noGrp="1"/>
          </p:cNvSpPr>
          <p:nvPr>
            <p:ph type="title"/>
          </p:nvPr>
        </p:nvSpPr>
        <p:spPr>
          <a:xfrm>
            <a:off x="713225" y="2069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Target Market Analysis </a:t>
            </a:r>
            <a:endParaRPr sz="2450">
              <a:solidFill>
                <a:schemeClr val="lt1"/>
              </a:solidFill>
              <a:latin typeface="Source Sans Pro Black"/>
              <a:ea typeface="Source Sans Pro Black"/>
              <a:cs typeface="Source Sans Pro Black"/>
              <a:sym typeface="Source Sans Pro Black"/>
            </a:endParaRPr>
          </a:p>
        </p:txBody>
      </p:sp>
      <p:grpSp>
        <p:nvGrpSpPr>
          <p:cNvPr id="761" name="Google Shape;761;p82"/>
          <p:cNvGrpSpPr/>
          <p:nvPr/>
        </p:nvGrpSpPr>
        <p:grpSpPr>
          <a:xfrm>
            <a:off x="710275" y="1199400"/>
            <a:ext cx="7723706" cy="2767200"/>
            <a:chOff x="710275" y="1580400"/>
            <a:chExt cx="7723706" cy="2767200"/>
          </a:xfrm>
        </p:grpSpPr>
        <p:sp>
          <p:nvSpPr>
            <p:cNvPr id="762" name="Google Shape;762;p82"/>
            <p:cNvSpPr/>
            <p:nvPr/>
          </p:nvSpPr>
          <p:spPr>
            <a:xfrm>
              <a:off x="710275" y="1604675"/>
              <a:ext cx="3861900" cy="534900"/>
            </a:xfrm>
            <a:prstGeom prst="roundRect">
              <a:avLst>
                <a:gd name="adj" fmla="val 50000"/>
              </a:avLst>
            </a:prstGeom>
            <a:solidFill>
              <a:srgbClr val="7BD9C1"/>
            </a:solidFill>
            <a:ln>
              <a:noFill/>
            </a:ln>
          </p:spPr>
          <p:txBody>
            <a:bodyPr spcFirstLastPara="1" wrap="square" lIns="64007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Behavioral </a:t>
              </a:r>
              <a:endParaRPr sz="1500">
                <a:solidFill>
                  <a:srgbClr val="FFFFFF"/>
                </a:solidFill>
                <a:latin typeface="Hammersmith One"/>
                <a:ea typeface="Hammersmith One"/>
                <a:cs typeface="Hammersmith One"/>
                <a:sym typeface="Hammersmith One"/>
              </a:endParaRPr>
            </a:p>
          </p:txBody>
        </p:sp>
        <p:sp>
          <p:nvSpPr>
            <p:cNvPr id="763" name="Google Shape;763;p82"/>
            <p:cNvSpPr/>
            <p:nvPr/>
          </p:nvSpPr>
          <p:spPr>
            <a:xfrm>
              <a:off x="710278" y="3779675"/>
              <a:ext cx="3861900" cy="530400"/>
            </a:xfrm>
            <a:prstGeom prst="roundRect">
              <a:avLst>
                <a:gd name="adj" fmla="val 50000"/>
              </a:avLst>
            </a:prstGeom>
            <a:solidFill>
              <a:srgbClr val="7BD9C1"/>
            </a:solidFill>
            <a:ln>
              <a:noFill/>
            </a:ln>
          </p:spPr>
          <p:txBody>
            <a:bodyPr spcFirstLastPara="1" wrap="square" lIns="64007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Psychographic</a:t>
              </a:r>
              <a:endParaRPr sz="1800">
                <a:solidFill>
                  <a:srgbClr val="FFFFFF"/>
                </a:solidFill>
                <a:latin typeface="Hammersmith One"/>
                <a:ea typeface="Hammersmith One"/>
                <a:cs typeface="Hammersmith One"/>
                <a:sym typeface="Hammersmith One"/>
              </a:endParaRPr>
            </a:p>
          </p:txBody>
        </p:sp>
        <p:sp>
          <p:nvSpPr>
            <p:cNvPr id="764" name="Google Shape;764;p82"/>
            <p:cNvSpPr/>
            <p:nvPr/>
          </p:nvSpPr>
          <p:spPr>
            <a:xfrm>
              <a:off x="4572081" y="1604675"/>
              <a:ext cx="3861900" cy="534900"/>
            </a:xfrm>
            <a:prstGeom prst="roundRect">
              <a:avLst>
                <a:gd name="adj" fmla="val 50000"/>
              </a:avLst>
            </a:prstGeom>
            <a:solidFill>
              <a:srgbClr val="2FC09B"/>
            </a:solidFill>
            <a:ln>
              <a:noFill/>
            </a:ln>
          </p:spPr>
          <p:txBody>
            <a:bodyPr spcFirstLastPara="1" wrap="square" lIns="91425" tIns="91425" rIns="548625" bIns="91425" anchor="ctr" anchorCtr="0">
              <a:noAutofit/>
            </a:bodyPr>
            <a:lstStyle/>
            <a:p>
              <a:pPr marL="0" lvl="0" indent="0" algn="r"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Demographic</a:t>
              </a:r>
              <a:endParaRPr sz="1500">
                <a:solidFill>
                  <a:srgbClr val="FFFFFF"/>
                </a:solidFill>
                <a:latin typeface="Hammersmith One"/>
                <a:ea typeface="Hammersmith One"/>
                <a:cs typeface="Hammersmith One"/>
                <a:sym typeface="Hammersmith One"/>
              </a:endParaRPr>
            </a:p>
          </p:txBody>
        </p:sp>
        <p:sp>
          <p:nvSpPr>
            <p:cNvPr id="765" name="Google Shape;765;p82"/>
            <p:cNvSpPr/>
            <p:nvPr/>
          </p:nvSpPr>
          <p:spPr>
            <a:xfrm>
              <a:off x="4571915" y="3779675"/>
              <a:ext cx="3861900" cy="530400"/>
            </a:xfrm>
            <a:prstGeom prst="roundRect">
              <a:avLst>
                <a:gd name="adj" fmla="val 50000"/>
              </a:avLst>
            </a:prstGeom>
            <a:solidFill>
              <a:srgbClr val="2F9C80"/>
            </a:solidFill>
            <a:ln>
              <a:noFill/>
            </a:ln>
          </p:spPr>
          <p:txBody>
            <a:bodyPr spcFirstLastPara="1" wrap="square" lIns="91425" tIns="91425" rIns="548625" bIns="91425" anchor="ctr" anchorCtr="0">
              <a:noAutofit/>
            </a:bodyPr>
            <a:lstStyle/>
            <a:p>
              <a:pPr marL="0" lvl="0" indent="0" algn="r"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Geographic</a:t>
              </a:r>
              <a:endParaRPr sz="1800">
                <a:solidFill>
                  <a:srgbClr val="FFFFFF"/>
                </a:solidFill>
                <a:latin typeface="Hammersmith One"/>
                <a:ea typeface="Hammersmith One"/>
                <a:cs typeface="Hammersmith One"/>
                <a:sym typeface="Hammersmith One"/>
              </a:endParaRPr>
            </a:p>
          </p:txBody>
        </p:sp>
        <p:sp>
          <p:nvSpPr>
            <p:cNvPr id="766" name="Google Shape;766;p82"/>
            <p:cNvSpPr/>
            <p:nvPr/>
          </p:nvSpPr>
          <p:spPr>
            <a:xfrm>
              <a:off x="3188400" y="1580400"/>
              <a:ext cx="2767200" cy="2767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82"/>
          <p:cNvSpPr/>
          <p:nvPr/>
        </p:nvSpPr>
        <p:spPr>
          <a:xfrm>
            <a:off x="3479850" y="1490850"/>
            <a:ext cx="2184300" cy="2184300"/>
          </a:xfrm>
          <a:prstGeom prst="ellipse">
            <a:avLst/>
          </a:prstGeom>
          <a:noFill/>
          <a:ln w="9525" cap="flat" cmpd="sng">
            <a:solidFill>
              <a:srgbClr val="2903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2"/>
          <p:cNvSpPr txBox="1"/>
          <p:nvPr/>
        </p:nvSpPr>
        <p:spPr>
          <a:xfrm>
            <a:off x="674500" y="1658393"/>
            <a:ext cx="2544600" cy="13194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Convenient</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Product variety</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Food safety and quality</a:t>
            </a:r>
            <a:endParaRPr>
              <a:solidFill>
                <a:srgbClr val="FFFFFF"/>
              </a:solidFill>
              <a:latin typeface="Source Sans Pro Light"/>
              <a:ea typeface="Source Sans Pro Light"/>
              <a:cs typeface="Source Sans Pro Light"/>
              <a:sym typeface="Source Sans Pro Light"/>
            </a:endParaRPr>
          </a:p>
        </p:txBody>
      </p:sp>
      <p:sp>
        <p:nvSpPr>
          <p:cNvPr id="769" name="Google Shape;769;p82"/>
          <p:cNvSpPr txBox="1"/>
          <p:nvPr/>
        </p:nvSpPr>
        <p:spPr>
          <a:xfrm>
            <a:off x="710275" y="4010650"/>
            <a:ext cx="3558000" cy="8397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Attracted to </a:t>
            </a:r>
            <a:r>
              <a:rPr lang="en" dirty="0">
                <a:solidFill>
                  <a:srgbClr val="FFFFFF"/>
                </a:solidFill>
                <a:latin typeface="Source Sans Pro"/>
                <a:ea typeface="Source Sans Pro"/>
                <a:cs typeface="Source Sans Pro"/>
                <a:sym typeface="Source Sans Pro"/>
              </a:rPr>
              <a:t>western lifestyle influence</a:t>
            </a:r>
            <a:endParaRPr dirty="0">
              <a:solidFill>
                <a:srgbClr val="FFFFFF"/>
              </a:solidFill>
              <a:latin typeface="Source Sans Pro Light"/>
              <a:ea typeface="Source Sans Pro Light"/>
              <a:cs typeface="Source Sans Pro Light"/>
              <a:sym typeface="Source Sans Pro Light"/>
            </a:endParaRPr>
          </a:p>
          <a:p>
            <a:pPr marL="457200" lvl="0" indent="-317500" algn="l" rtl="0">
              <a:lnSpc>
                <a:spcPct val="115000"/>
              </a:lnSpc>
              <a:spcBef>
                <a:spcPts val="0"/>
              </a:spcBef>
              <a:spcAft>
                <a:spcPts val="0"/>
              </a:spcAft>
              <a:buClr>
                <a:srgbClr val="FFFFFF"/>
              </a:buClr>
              <a:buSzPts val="1400"/>
              <a:buFont typeface="Source Sans Pro Light"/>
              <a:buChar char="●"/>
            </a:pPr>
            <a:r>
              <a:rPr lang="en" dirty="0">
                <a:solidFill>
                  <a:schemeClr val="lt1"/>
                </a:solidFill>
                <a:latin typeface="Source Sans Pro"/>
                <a:ea typeface="Source Sans Pro"/>
                <a:cs typeface="Source Sans Pro"/>
                <a:sym typeface="Source Sans Pro"/>
              </a:rPr>
              <a:t>Eat healthy &amp; seek natural &amp; organic products</a:t>
            </a:r>
            <a:endParaRPr dirty="0">
              <a:solidFill>
                <a:srgbClr val="FFFFFF"/>
              </a:solidFill>
              <a:latin typeface="Source Sans Pro Light"/>
              <a:ea typeface="Source Sans Pro Light"/>
              <a:cs typeface="Source Sans Pro Light"/>
              <a:sym typeface="Source Sans Pro Light"/>
            </a:endParaRPr>
          </a:p>
        </p:txBody>
      </p:sp>
      <p:sp>
        <p:nvSpPr>
          <p:cNvPr id="770" name="Google Shape;770;p82"/>
          <p:cNvSpPr txBox="1"/>
          <p:nvPr/>
        </p:nvSpPr>
        <p:spPr>
          <a:xfrm>
            <a:off x="6168775" y="1698650"/>
            <a:ext cx="2592600" cy="15015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Ages 25-50</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Middle-high level incomes</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Educated professionals</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Health conscious</a:t>
            </a:r>
            <a:endParaRPr>
              <a:solidFill>
                <a:srgbClr val="FFFFFF"/>
              </a:solidFill>
              <a:latin typeface="Source Sans Pro"/>
              <a:ea typeface="Source Sans Pro"/>
              <a:cs typeface="Source Sans Pro"/>
              <a:sym typeface="Source Sans Pro"/>
            </a:endParaRPr>
          </a:p>
        </p:txBody>
      </p:sp>
      <p:sp>
        <p:nvSpPr>
          <p:cNvPr id="771" name="Google Shape;771;p82"/>
          <p:cNvSpPr txBox="1"/>
          <p:nvPr/>
        </p:nvSpPr>
        <p:spPr>
          <a:xfrm>
            <a:off x="6109250" y="4010650"/>
            <a:ext cx="2324400" cy="7536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Supermarket </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Convenient store</a:t>
            </a:r>
            <a:endParaRPr>
              <a:solidFill>
                <a:srgbClr val="FFFFFF"/>
              </a:solidFill>
              <a:latin typeface="Source Sans Pro"/>
              <a:ea typeface="Source Sans Pro"/>
              <a:cs typeface="Source Sans Pro"/>
              <a:sym typeface="Source Sans Pro"/>
            </a:endParaRPr>
          </a:p>
        </p:txBody>
      </p:sp>
      <p:sp>
        <p:nvSpPr>
          <p:cNvPr id="772" name="Google Shape;772;p82"/>
          <p:cNvSpPr/>
          <p:nvPr/>
        </p:nvSpPr>
        <p:spPr>
          <a:xfrm>
            <a:off x="783100" y="344805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82"/>
          <p:cNvGrpSpPr/>
          <p:nvPr/>
        </p:nvGrpSpPr>
        <p:grpSpPr>
          <a:xfrm>
            <a:off x="7929208" y="1276351"/>
            <a:ext cx="431700" cy="431700"/>
            <a:chOff x="7938883" y="1485901"/>
            <a:chExt cx="431700" cy="431700"/>
          </a:xfrm>
        </p:grpSpPr>
        <p:sp>
          <p:nvSpPr>
            <p:cNvPr id="774" name="Google Shape;774;p82"/>
            <p:cNvSpPr/>
            <p:nvPr/>
          </p:nvSpPr>
          <p:spPr>
            <a:xfrm>
              <a:off x="7938883" y="14859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82"/>
            <p:cNvGrpSpPr/>
            <p:nvPr/>
          </p:nvGrpSpPr>
          <p:grpSpPr>
            <a:xfrm>
              <a:off x="8013306" y="1602306"/>
              <a:ext cx="282854" cy="198889"/>
              <a:chOff x="1190625" y="1788300"/>
              <a:chExt cx="5228350" cy="3676325"/>
            </a:xfrm>
          </p:grpSpPr>
          <p:sp>
            <p:nvSpPr>
              <p:cNvPr id="776" name="Google Shape;776;p82"/>
              <p:cNvSpPr/>
              <p:nvPr/>
            </p:nvSpPr>
            <p:spPr>
              <a:xfrm>
                <a:off x="1190625" y="4545150"/>
                <a:ext cx="1542225" cy="919475"/>
              </a:xfrm>
              <a:custGeom>
                <a:avLst/>
                <a:gdLst/>
                <a:ahLst/>
                <a:cxnLst/>
                <a:rect l="l" t="t" r="r" b="b"/>
                <a:pathLst>
                  <a:path w="61689" h="36779" extrusionOk="0">
                    <a:moveTo>
                      <a:pt x="31036" y="0"/>
                    </a:moveTo>
                    <a:cubicBezTo>
                      <a:pt x="29983" y="0"/>
                      <a:pt x="28917" y="53"/>
                      <a:pt x="27842" y="163"/>
                    </a:cubicBezTo>
                    <a:cubicBezTo>
                      <a:pt x="11911" y="1780"/>
                      <a:pt x="0" y="16412"/>
                      <a:pt x="0" y="32441"/>
                    </a:cubicBezTo>
                    <a:cubicBezTo>
                      <a:pt x="0" y="34843"/>
                      <a:pt x="1936" y="36779"/>
                      <a:pt x="4314" y="36779"/>
                    </a:cubicBezTo>
                    <a:lnTo>
                      <a:pt x="55561" y="36779"/>
                    </a:lnTo>
                    <a:cubicBezTo>
                      <a:pt x="58944" y="36779"/>
                      <a:pt x="61689" y="34034"/>
                      <a:pt x="61689" y="30652"/>
                    </a:cubicBezTo>
                    <a:cubicBezTo>
                      <a:pt x="61689" y="13740"/>
                      <a:pt x="47941" y="0"/>
                      <a:pt x="310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2"/>
              <p:cNvSpPr/>
              <p:nvPr/>
            </p:nvSpPr>
            <p:spPr>
              <a:xfrm>
                <a:off x="3039175" y="4545525"/>
                <a:ext cx="1531825" cy="919100"/>
              </a:xfrm>
              <a:custGeom>
                <a:avLst/>
                <a:gdLst/>
                <a:ahLst/>
                <a:cxnLst/>
                <a:rect l="l" t="t" r="r" b="b"/>
                <a:pathLst>
                  <a:path w="61273" h="36764" extrusionOk="0">
                    <a:moveTo>
                      <a:pt x="30637" y="1"/>
                    </a:moveTo>
                    <a:cubicBezTo>
                      <a:pt x="13726" y="1"/>
                      <a:pt x="1" y="13726"/>
                      <a:pt x="1" y="30637"/>
                    </a:cubicBezTo>
                    <a:cubicBezTo>
                      <a:pt x="1" y="34019"/>
                      <a:pt x="2746" y="36764"/>
                      <a:pt x="6128" y="36764"/>
                    </a:cubicBezTo>
                    <a:lnTo>
                      <a:pt x="55146" y="36764"/>
                    </a:lnTo>
                    <a:cubicBezTo>
                      <a:pt x="58528" y="36764"/>
                      <a:pt x="61273" y="34019"/>
                      <a:pt x="61273" y="30637"/>
                    </a:cubicBezTo>
                    <a:cubicBezTo>
                      <a:pt x="61273" y="13726"/>
                      <a:pt x="47523" y="1"/>
                      <a:pt x="30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2"/>
              <p:cNvSpPr/>
              <p:nvPr/>
            </p:nvSpPr>
            <p:spPr>
              <a:xfrm>
                <a:off x="4877350" y="4545525"/>
                <a:ext cx="1541625" cy="919100"/>
              </a:xfrm>
              <a:custGeom>
                <a:avLst/>
                <a:gdLst/>
                <a:ahLst/>
                <a:cxnLst/>
                <a:rect l="l" t="t" r="r" b="b"/>
                <a:pathLst>
                  <a:path w="61665" h="36764" extrusionOk="0">
                    <a:moveTo>
                      <a:pt x="30636" y="1"/>
                    </a:moveTo>
                    <a:cubicBezTo>
                      <a:pt x="13725" y="1"/>
                      <a:pt x="0" y="13726"/>
                      <a:pt x="0" y="30637"/>
                    </a:cubicBezTo>
                    <a:cubicBezTo>
                      <a:pt x="0" y="34019"/>
                      <a:pt x="2745" y="36764"/>
                      <a:pt x="6127" y="36764"/>
                    </a:cubicBezTo>
                    <a:lnTo>
                      <a:pt x="55537" y="36764"/>
                    </a:lnTo>
                    <a:cubicBezTo>
                      <a:pt x="58919" y="36764"/>
                      <a:pt x="61664" y="34019"/>
                      <a:pt x="61664" y="30637"/>
                    </a:cubicBezTo>
                    <a:cubicBezTo>
                      <a:pt x="61664" y="13726"/>
                      <a:pt x="47523" y="1"/>
                      <a:pt x="30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2"/>
              <p:cNvSpPr/>
              <p:nvPr/>
            </p:nvSpPr>
            <p:spPr>
              <a:xfrm>
                <a:off x="1507400" y="3626450"/>
                <a:ext cx="919100" cy="919100"/>
              </a:xfrm>
              <a:custGeom>
                <a:avLst/>
                <a:gdLst/>
                <a:ahLst/>
                <a:cxnLst/>
                <a:rect l="l" t="t" r="r" b="b"/>
                <a:pathLst>
                  <a:path w="36764" h="36764" extrusionOk="0">
                    <a:moveTo>
                      <a:pt x="18382" y="1"/>
                    </a:moveTo>
                    <a:cubicBezTo>
                      <a:pt x="8235" y="1"/>
                      <a:pt x="0" y="8235"/>
                      <a:pt x="0" y="18382"/>
                    </a:cubicBezTo>
                    <a:cubicBezTo>
                      <a:pt x="0" y="28504"/>
                      <a:pt x="8235" y="36764"/>
                      <a:pt x="18382" y="36764"/>
                    </a:cubicBezTo>
                    <a:cubicBezTo>
                      <a:pt x="28504" y="36764"/>
                      <a:pt x="36763" y="28504"/>
                      <a:pt x="36763" y="18382"/>
                    </a:cubicBezTo>
                    <a:cubicBezTo>
                      <a:pt x="36763" y="8235"/>
                      <a:pt x="28504" y="1"/>
                      <a:pt x="18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2"/>
              <p:cNvSpPr/>
              <p:nvPr/>
            </p:nvSpPr>
            <p:spPr>
              <a:xfrm>
                <a:off x="3345550" y="3626450"/>
                <a:ext cx="919100" cy="919100"/>
              </a:xfrm>
              <a:custGeom>
                <a:avLst/>
                <a:gdLst/>
                <a:ahLst/>
                <a:cxnLst/>
                <a:rect l="l" t="t" r="r" b="b"/>
                <a:pathLst>
                  <a:path w="36764" h="36764" extrusionOk="0">
                    <a:moveTo>
                      <a:pt x="18382" y="1"/>
                    </a:moveTo>
                    <a:cubicBezTo>
                      <a:pt x="8235" y="1"/>
                      <a:pt x="0" y="8235"/>
                      <a:pt x="0" y="18382"/>
                    </a:cubicBezTo>
                    <a:cubicBezTo>
                      <a:pt x="0" y="28504"/>
                      <a:pt x="8235" y="36764"/>
                      <a:pt x="18382" y="36764"/>
                    </a:cubicBezTo>
                    <a:cubicBezTo>
                      <a:pt x="28504" y="36764"/>
                      <a:pt x="36764" y="28504"/>
                      <a:pt x="36764" y="18382"/>
                    </a:cubicBezTo>
                    <a:cubicBezTo>
                      <a:pt x="36764" y="8235"/>
                      <a:pt x="28504" y="1"/>
                      <a:pt x="18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2"/>
              <p:cNvSpPr/>
              <p:nvPr/>
            </p:nvSpPr>
            <p:spPr>
              <a:xfrm>
                <a:off x="2579650" y="1788300"/>
                <a:ext cx="919100" cy="919100"/>
              </a:xfrm>
              <a:custGeom>
                <a:avLst/>
                <a:gdLst/>
                <a:ahLst/>
                <a:cxnLst/>
                <a:rect l="l" t="t" r="r" b="b"/>
                <a:pathLst>
                  <a:path w="36764" h="36764" extrusionOk="0">
                    <a:moveTo>
                      <a:pt x="18382" y="0"/>
                    </a:moveTo>
                    <a:cubicBezTo>
                      <a:pt x="8235" y="0"/>
                      <a:pt x="0" y="8235"/>
                      <a:pt x="0" y="18382"/>
                    </a:cubicBezTo>
                    <a:cubicBezTo>
                      <a:pt x="0" y="28504"/>
                      <a:pt x="8235" y="36763"/>
                      <a:pt x="18382" y="36763"/>
                    </a:cubicBezTo>
                    <a:cubicBezTo>
                      <a:pt x="28504" y="36763"/>
                      <a:pt x="36764" y="28504"/>
                      <a:pt x="36764" y="18382"/>
                    </a:cubicBezTo>
                    <a:cubicBezTo>
                      <a:pt x="36764" y="8235"/>
                      <a:pt x="28504" y="0"/>
                      <a:pt x="18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2"/>
              <p:cNvSpPr/>
              <p:nvPr/>
            </p:nvSpPr>
            <p:spPr>
              <a:xfrm>
                <a:off x="4111450" y="1788300"/>
                <a:ext cx="919100" cy="919100"/>
              </a:xfrm>
              <a:custGeom>
                <a:avLst/>
                <a:gdLst/>
                <a:ahLst/>
                <a:cxnLst/>
                <a:rect l="l" t="t" r="r" b="b"/>
                <a:pathLst>
                  <a:path w="36764" h="36764" extrusionOk="0">
                    <a:moveTo>
                      <a:pt x="18382" y="0"/>
                    </a:moveTo>
                    <a:cubicBezTo>
                      <a:pt x="8235" y="0"/>
                      <a:pt x="0" y="8235"/>
                      <a:pt x="0" y="18382"/>
                    </a:cubicBezTo>
                    <a:cubicBezTo>
                      <a:pt x="0" y="28504"/>
                      <a:pt x="8235" y="36763"/>
                      <a:pt x="18382" y="36763"/>
                    </a:cubicBezTo>
                    <a:cubicBezTo>
                      <a:pt x="28504" y="36763"/>
                      <a:pt x="36763" y="28504"/>
                      <a:pt x="36763" y="18382"/>
                    </a:cubicBezTo>
                    <a:cubicBezTo>
                      <a:pt x="36763" y="8235"/>
                      <a:pt x="28504" y="0"/>
                      <a:pt x="18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2"/>
              <p:cNvSpPr/>
              <p:nvPr/>
            </p:nvSpPr>
            <p:spPr>
              <a:xfrm>
                <a:off x="5183700" y="3626450"/>
                <a:ext cx="919100" cy="919100"/>
              </a:xfrm>
              <a:custGeom>
                <a:avLst/>
                <a:gdLst/>
                <a:ahLst/>
                <a:cxnLst/>
                <a:rect l="l" t="t" r="r" b="b"/>
                <a:pathLst>
                  <a:path w="36764" h="36764" extrusionOk="0">
                    <a:moveTo>
                      <a:pt x="18382" y="1"/>
                    </a:moveTo>
                    <a:cubicBezTo>
                      <a:pt x="8236" y="1"/>
                      <a:pt x="1" y="8235"/>
                      <a:pt x="1" y="18382"/>
                    </a:cubicBezTo>
                    <a:cubicBezTo>
                      <a:pt x="1" y="28504"/>
                      <a:pt x="8236" y="36764"/>
                      <a:pt x="18382" y="36764"/>
                    </a:cubicBezTo>
                    <a:cubicBezTo>
                      <a:pt x="28504" y="36764"/>
                      <a:pt x="36764" y="28504"/>
                      <a:pt x="36764" y="18382"/>
                    </a:cubicBezTo>
                    <a:cubicBezTo>
                      <a:pt x="36764" y="8235"/>
                      <a:pt x="28504" y="1"/>
                      <a:pt x="18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2"/>
              <p:cNvSpPr/>
              <p:nvPr/>
            </p:nvSpPr>
            <p:spPr>
              <a:xfrm>
                <a:off x="3820400" y="2707375"/>
                <a:ext cx="1507925" cy="2060600"/>
              </a:xfrm>
              <a:custGeom>
                <a:avLst/>
                <a:gdLst/>
                <a:ahLst/>
                <a:cxnLst/>
                <a:rect l="l" t="t" r="r" b="b"/>
                <a:pathLst>
                  <a:path w="60317" h="82424" extrusionOk="0">
                    <a:moveTo>
                      <a:pt x="30024" y="0"/>
                    </a:moveTo>
                    <a:cubicBezTo>
                      <a:pt x="15196" y="0"/>
                      <a:pt x="2819" y="10564"/>
                      <a:pt x="1" y="24558"/>
                    </a:cubicBezTo>
                    <a:cubicBezTo>
                      <a:pt x="16593" y="24901"/>
                      <a:pt x="30024" y="38455"/>
                      <a:pt x="30024" y="55145"/>
                    </a:cubicBezTo>
                    <a:cubicBezTo>
                      <a:pt x="30024" y="60782"/>
                      <a:pt x="28382" y="66002"/>
                      <a:pt x="25710" y="70561"/>
                    </a:cubicBezTo>
                    <a:cubicBezTo>
                      <a:pt x="29877" y="73845"/>
                      <a:pt x="33406" y="77816"/>
                      <a:pt x="36151" y="82423"/>
                    </a:cubicBezTo>
                    <a:cubicBezTo>
                      <a:pt x="38872" y="77816"/>
                      <a:pt x="42401" y="73845"/>
                      <a:pt x="46592" y="70561"/>
                    </a:cubicBezTo>
                    <a:cubicBezTo>
                      <a:pt x="43920" y="66002"/>
                      <a:pt x="42278" y="60782"/>
                      <a:pt x="42278" y="55145"/>
                    </a:cubicBezTo>
                    <a:cubicBezTo>
                      <a:pt x="42278" y="42744"/>
                      <a:pt x="49704" y="32107"/>
                      <a:pt x="60317" y="27279"/>
                    </a:cubicBezTo>
                    <a:cubicBezTo>
                      <a:pt x="58626" y="11985"/>
                      <a:pt x="45759" y="0"/>
                      <a:pt x="30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2"/>
              <p:cNvSpPr/>
              <p:nvPr/>
            </p:nvSpPr>
            <p:spPr>
              <a:xfrm>
                <a:off x="2281250" y="2707375"/>
                <a:ext cx="1508550" cy="2060600"/>
              </a:xfrm>
              <a:custGeom>
                <a:avLst/>
                <a:gdLst/>
                <a:ahLst/>
                <a:cxnLst/>
                <a:rect l="l" t="t" r="r" b="b"/>
                <a:pathLst>
                  <a:path w="60342" h="82424" extrusionOk="0">
                    <a:moveTo>
                      <a:pt x="30318" y="0"/>
                    </a:moveTo>
                    <a:cubicBezTo>
                      <a:pt x="14559" y="0"/>
                      <a:pt x="1692" y="11985"/>
                      <a:pt x="1" y="27279"/>
                    </a:cubicBezTo>
                    <a:cubicBezTo>
                      <a:pt x="10613" y="32107"/>
                      <a:pt x="18064" y="42744"/>
                      <a:pt x="18064" y="55145"/>
                    </a:cubicBezTo>
                    <a:cubicBezTo>
                      <a:pt x="18064" y="60782"/>
                      <a:pt x="16421" y="66002"/>
                      <a:pt x="13750" y="70537"/>
                    </a:cubicBezTo>
                    <a:cubicBezTo>
                      <a:pt x="17917" y="73821"/>
                      <a:pt x="21446" y="77816"/>
                      <a:pt x="24191" y="82423"/>
                    </a:cubicBezTo>
                    <a:cubicBezTo>
                      <a:pt x="26911" y="77816"/>
                      <a:pt x="30441" y="73845"/>
                      <a:pt x="34632" y="70561"/>
                    </a:cubicBezTo>
                    <a:cubicBezTo>
                      <a:pt x="31960" y="66002"/>
                      <a:pt x="30318" y="60782"/>
                      <a:pt x="30318" y="55145"/>
                    </a:cubicBezTo>
                    <a:cubicBezTo>
                      <a:pt x="30318" y="38455"/>
                      <a:pt x="43724" y="24901"/>
                      <a:pt x="60341" y="24558"/>
                    </a:cubicBezTo>
                    <a:cubicBezTo>
                      <a:pt x="57498" y="10564"/>
                      <a:pt x="45121" y="0"/>
                      <a:pt x="30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6" name="Google Shape;786;p82"/>
          <p:cNvGrpSpPr/>
          <p:nvPr/>
        </p:nvGrpSpPr>
        <p:grpSpPr>
          <a:xfrm>
            <a:off x="7929200" y="3448051"/>
            <a:ext cx="431700" cy="431700"/>
            <a:chOff x="7936375" y="3657601"/>
            <a:chExt cx="431700" cy="431700"/>
          </a:xfrm>
        </p:grpSpPr>
        <p:sp>
          <p:nvSpPr>
            <p:cNvPr id="787" name="Google Shape;787;p82"/>
            <p:cNvSpPr/>
            <p:nvPr/>
          </p:nvSpPr>
          <p:spPr>
            <a:xfrm>
              <a:off x="7936375" y="36576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82"/>
            <p:cNvGrpSpPr/>
            <p:nvPr/>
          </p:nvGrpSpPr>
          <p:grpSpPr>
            <a:xfrm>
              <a:off x="7997400" y="3718626"/>
              <a:ext cx="309642" cy="309639"/>
              <a:chOff x="-2598225" y="-137675"/>
              <a:chExt cx="2757275" cy="2757250"/>
            </a:xfrm>
          </p:grpSpPr>
          <p:sp>
            <p:nvSpPr>
              <p:cNvPr id="789" name="Google Shape;789;p82"/>
              <p:cNvSpPr/>
              <p:nvPr/>
            </p:nvSpPr>
            <p:spPr>
              <a:xfrm>
                <a:off x="-1525950" y="934575"/>
                <a:ext cx="612725" cy="612750"/>
              </a:xfrm>
              <a:custGeom>
                <a:avLst/>
                <a:gdLst/>
                <a:ahLst/>
                <a:cxnLst/>
                <a:rect l="l" t="t" r="r" b="b"/>
                <a:pathLst>
                  <a:path w="24509" h="24510" extrusionOk="0">
                    <a:moveTo>
                      <a:pt x="686" y="0"/>
                    </a:moveTo>
                    <a:cubicBezTo>
                      <a:pt x="294" y="3799"/>
                      <a:pt x="0" y="7794"/>
                      <a:pt x="0" y="12255"/>
                    </a:cubicBezTo>
                    <a:cubicBezTo>
                      <a:pt x="0" y="16715"/>
                      <a:pt x="294" y="20710"/>
                      <a:pt x="686" y="24509"/>
                    </a:cubicBezTo>
                    <a:lnTo>
                      <a:pt x="23847" y="24509"/>
                    </a:lnTo>
                    <a:cubicBezTo>
                      <a:pt x="24239" y="20710"/>
                      <a:pt x="24509" y="16715"/>
                      <a:pt x="24509" y="12255"/>
                    </a:cubicBezTo>
                    <a:cubicBezTo>
                      <a:pt x="24509" y="7794"/>
                      <a:pt x="24239" y="3799"/>
                      <a:pt x="23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2"/>
              <p:cNvSpPr/>
              <p:nvPr/>
            </p:nvSpPr>
            <p:spPr>
              <a:xfrm>
                <a:off x="-2447500" y="-137675"/>
                <a:ext cx="1227925" cy="765900"/>
              </a:xfrm>
              <a:custGeom>
                <a:avLst/>
                <a:gdLst/>
                <a:ahLst/>
                <a:cxnLst/>
                <a:rect l="l" t="t" r="r" b="b"/>
                <a:pathLst>
                  <a:path w="49117" h="30636" extrusionOk="0">
                    <a:moveTo>
                      <a:pt x="49116" y="0"/>
                    </a:moveTo>
                    <a:cubicBezTo>
                      <a:pt x="27573" y="0"/>
                      <a:pt x="9045" y="12548"/>
                      <a:pt x="1" y="30636"/>
                    </a:cubicBezTo>
                    <a:lnTo>
                      <a:pt x="27083" y="30636"/>
                    </a:lnTo>
                    <a:cubicBezTo>
                      <a:pt x="30637" y="13382"/>
                      <a:pt x="37989" y="0"/>
                      <a:pt x="49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2"/>
              <p:cNvSpPr/>
              <p:nvPr/>
            </p:nvSpPr>
            <p:spPr>
              <a:xfrm>
                <a:off x="-1219600" y="-137675"/>
                <a:ext cx="1228525" cy="765900"/>
              </a:xfrm>
              <a:custGeom>
                <a:avLst/>
                <a:gdLst/>
                <a:ahLst/>
                <a:cxnLst/>
                <a:rect l="l" t="t" r="r" b="b"/>
                <a:pathLst>
                  <a:path w="49141" h="30636" extrusionOk="0">
                    <a:moveTo>
                      <a:pt x="0" y="0"/>
                    </a:moveTo>
                    <a:cubicBezTo>
                      <a:pt x="11152" y="0"/>
                      <a:pt x="18505" y="13382"/>
                      <a:pt x="22058" y="30636"/>
                    </a:cubicBezTo>
                    <a:lnTo>
                      <a:pt x="49140" y="30636"/>
                    </a:lnTo>
                    <a:cubicBezTo>
                      <a:pt x="40097" y="12548"/>
                      <a:pt x="21568"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2"/>
              <p:cNvSpPr/>
              <p:nvPr/>
            </p:nvSpPr>
            <p:spPr>
              <a:xfrm>
                <a:off x="-622200" y="934575"/>
                <a:ext cx="781250" cy="612750"/>
              </a:xfrm>
              <a:custGeom>
                <a:avLst/>
                <a:gdLst/>
                <a:ahLst/>
                <a:cxnLst/>
                <a:rect l="l" t="t" r="r" b="b"/>
                <a:pathLst>
                  <a:path w="31250" h="24510" extrusionOk="0">
                    <a:moveTo>
                      <a:pt x="0" y="0"/>
                    </a:moveTo>
                    <a:cubicBezTo>
                      <a:pt x="368" y="4044"/>
                      <a:pt x="613" y="8137"/>
                      <a:pt x="613" y="12255"/>
                    </a:cubicBezTo>
                    <a:cubicBezTo>
                      <a:pt x="613" y="16372"/>
                      <a:pt x="368" y="20465"/>
                      <a:pt x="0" y="24509"/>
                    </a:cubicBezTo>
                    <a:lnTo>
                      <a:pt x="29779" y="24509"/>
                    </a:lnTo>
                    <a:cubicBezTo>
                      <a:pt x="30685" y="20563"/>
                      <a:pt x="31249" y="16470"/>
                      <a:pt x="31249" y="12255"/>
                    </a:cubicBezTo>
                    <a:cubicBezTo>
                      <a:pt x="31249" y="8039"/>
                      <a:pt x="30685" y="3946"/>
                      <a:pt x="29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2"/>
              <p:cNvSpPr/>
              <p:nvPr/>
            </p:nvSpPr>
            <p:spPr>
              <a:xfrm>
                <a:off x="-2598225" y="934575"/>
                <a:ext cx="781850" cy="612750"/>
              </a:xfrm>
              <a:custGeom>
                <a:avLst/>
                <a:gdLst/>
                <a:ahLst/>
                <a:cxnLst/>
                <a:rect l="l" t="t" r="r" b="b"/>
                <a:pathLst>
                  <a:path w="31274" h="24510" extrusionOk="0">
                    <a:moveTo>
                      <a:pt x="1496" y="0"/>
                    </a:moveTo>
                    <a:cubicBezTo>
                      <a:pt x="589" y="3946"/>
                      <a:pt x="1" y="8039"/>
                      <a:pt x="1" y="12255"/>
                    </a:cubicBezTo>
                    <a:cubicBezTo>
                      <a:pt x="1" y="16470"/>
                      <a:pt x="589" y="20563"/>
                      <a:pt x="1496" y="24509"/>
                    </a:cubicBezTo>
                    <a:lnTo>
                      <a:pt x="31274" y="24509"/>
                    </a:lnTo>
                    <a:cubicBezTo>
                      <a:pt x="30906" y="20465"/>
                      <a:pt x="30637" y="16372"/>
                      <a:pt x="30637" y="12255"/>
                    </a:cubicBezTo>
                    <a:cubicBezTo>
                      <a:pt x="30637" y="8137"/>
                      <a:pt x="30906" y="4044"/>
                      <a:pt x="31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2"/>
              <p:cNvSpPr/>
              <p:nvPr/>
            </p:nvSpPr>
            <p:spPr>
              <a:xfrm>
                <a:off x="-2447500" y="1853650"/>
                <a:ext cx="1227925" cy="765925"/>
              </a:xfrm>
              <a:custGeom>
                <a:avLst/>
                <a:gdLst/>
                <a:ahLst/>
                <a:cxnLst/>
                <a:rect l="l" t="t" r="r" b="b"/>
                <a:pathLst>
                  <a:path w="49117" h="30637" extrusionOk="0">
                    <a:moveTo>
                      <a:pt x="1" y="1"/>
                    </a:moveTo>
                    <a:cubicBezTo>
                      <a:pt x="9045" y="18088"/>
                      <a:pt x="27573" y="30636"/>
                      <a:pt x="49116" y="30636"/>
                    </a:cubicBezTo>
                    <a:cubicBezTo>
                      <a:pt x="37989" y="30636"/>
                      <a:pt x="30637" y="17255"/>
                      <a:pt x="270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2"/>
              <p:cNvSpPr/>
              <p:nvPr/>
            </p:nvSpPr>
            <p:spPr>
              <a:xfrm>
                <a:off x="-1219600" y="1853650"/>
                <a:ext cx="1228525" cy="765925"/>
              </a:xfrm>
              <a:custGeom>
                <a:avLst/>
                <a:gdLst/>
                <a:ahLst/>
                <a:cxnLst/>
                <a:rect l="l" t="t" r="r" b="b"/>
                <a:pathLst>
                  <a:path w="49141" h="30637" extrusionOk="0">
                    <a:moveTo>
                      <a:pt x="22058" y="1"/>
                    </a:moveTo>
                    <a:cubicBezTo>
                      <a:pt x="18505" y="17255"/>
                      <a:pt x="11152" y="30636"/>
                      <a:pt x="0" y="30636"/>
                    </a:cubicBezTo>
                    <a:cubicBezTo>
                      <a:pt x="21568" y="30636"/>
                      <a:pt x="40097" y="18088"/>
                      <a:pt x="49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2"/>
              <p:cNvSpPr/>
              <p:nvPr/>
            </p:nvSpPr>
            <p:spPr>
              <a:xfrm>
                <a:off x="-1459175" y="168675"/>
                <a:ext cx="479775" cy="459550"/>
              </a:xfrm>
              <a:custGeom>
                <a:avLst/>
                <a:gdLst/>
                <a:ahLst/>
                <a:cxnLst/>
                <a:rect l="l" t="t" r="r" b="b"/>
                <a:pathLst>
                  <a:path w="19191" h="18382" extrusionOk="0">
                    <a:moveTo>
                      <a:pt x="9583" y="0"/>
                    </a:moveTo>
                    <a:cubicBezTo>
                      <a:pt x="7304" y="0"/>
                      <a:pt x="2868" y="6397"/>
                      <a:pt x="0" y="18382"/>
                    </a:cubicBezTo>
                    <a:lnTo>
                      <a:pt x="19191" y="18382"/>
                    </a:lnTo>
                    <a:cubicBezTo>
                      <a:pt x="16323" y="6397"/>
                      <a:pt x="11887" y="0"/>
                      <a:pt x="9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2"/>
              <p:cNvSpPr/>
              <p:nvPr/>
            </p:nvSpPr>
            <p:spPr>
              <a:xfrm>
                <a:off x="-1459175" y="1853650"/>
                <a:ext cx="479775" cy="459575"/>
              </a:xfrm>
              <a:custGeom>
                <a:avLst/>
                <a:gdLst/>
                <a:ahLst/>
                <a:cxnLst/>
                <a:rect l="l" t="t" r="r" b="b"/>
                <a:pathLst>
                  <a:path w="19191" h="18383" extrusionOk="0">
                    <a:moveTo>
                      <a:pt x="0" y="1"/>
                    </a:moveTo>
                    <a:cubicBezTo>
                      <a:pt x="2868" y="11985"/>
                      <a:pt x="7304" y="18382"/>
                      <a:pt x="9583" y="18382"/>
                    </a:cubicBezTo>
                    <a:cubicBezTo>
                      <a:pt x="11887" y="18382"/>
                      <a:pt x="16323" y="11985"/>
                      <a:pt x="1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8" name="Google Shape;798;p82"/>
          <p:cNvSpPr/>
          <p:nvPr/>
        </p:nvSpPr>
        <p:spPr>
          <a:xfrm>
            <a:off x="884311" y="3529228"/>
            <a:ext cx="229271" cy="269335"/>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82"/>
          <p:cNvGrpSpPr/>
          <p:nvPr/>
        </p:nvGrpSpPr>
        <p:grpSpPr>
          <a:xfrm>
            <a:off x="783100" y="1276351"/>
            <a:ext cx="431700" cy="431700"/>
            <a:chOff x="783100" y="1485901"/>
            <a:chExt cx="431700" cy="431700"/>
          </a:xfrm>
        </p:grpSpPr>
        <p:sp>
          <p:nvSpPr>
            <p:cNvPr id="800" name="Google Shape;800;p82"/>
            <p:cNvSpPr/>
            <p:nvPr/>
          </p:nvSpPr>
          <p:spPr>
            <a:xfrm>
              <a:off x="783100" y="14859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82"/>
            <p:cNvGrpSpPr/>
            <p:nvPr/>
          </p:nvGrpSpPr>
          <p:grpSpPr>
            <a:xfrm>
              <a:off x="967655" y="1662628"/>
              <a:ext cx="62620" cy="125242"/>
              <a:chOff x="3192375" y="2086675"/>
              <a:chExt cx="1225450" cy="2450925"/>
            </a:xfrm>
          </p:grpSpPr>
          <p:sp>
            <p:nvSpPr>
              <p:cNvPr id="802" name="Google Shape;802;p82"/>
              <p:cNvSpPr/>
              <p:nvPr/>
            </p:nvSpPr>
            <p:spPr>
              <a:xfrm>
                <a:off x="3498725" y="2086675"/>
                <a:ext cx="612750" cy="612750"/>
              </a:xfrm>
              <a:custGeom>
                <a:avLst/>
                <a:gdLst/>
                <a:ahLst/>
                <a:cxnLst/>
                <a:rect l="l" t="t" r="r" b="b"/>
                <a:pathLst>
                  <a:path w="24510" h="24510" extrusionOk="0">
                    <a:moveTo>
                      <a:pt x="12255" y="1"/>
                    </a:moveTo>
                    <a:cubicBezTo>
                      <a:pt x="5491" y="1"/>
                      <a:pt x="1" y="5491"/>
                      <a:pt x="1" y="12255"/>
                    </a:cubicBezTo>
                    <a:cubicBezTo>
                      <a:pt x="1" y="18995"/>
                      <a:pt x="5491" y="24510"/>
                      <a:pt x="12255" y="24510"/>
                    </a:cubicBezTo>
                    <a:cubicBezTo>
                      <a:pt x="19019" y="24510"/>
                      <a:pt x="24509" y="18995"/>
                      <a:pt x="24509" y="12255"/>
                    </a:cubicBezTo>
                    <a:cubicBezTo>
                      <a:pt x="24509" y="5491"/>
                      <a:pt x="19019" y="1"/>
                      <a:pt x="12255" y="1"/>
                    </a:cubicBezTo>
                    <a:close/>
                  </a:path>
                </a:pathLst>
              </a:custGeom>
              <a:solidFill>
                <a:srgbClr val="594C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2"/>
              <p:cNvSpPr/>
              <p:nvPr/>
            </p:nvSpPr>
            <p:spPr>
              <a:xfrm>
                <a:off x="3192375" y="3312125"/>
                <a:ext cx="1225450" cy="1225475"/>
              </a:xfrm>
              <a:custGeom>
                <a:avLst/>
                <a:gdLst/>
                <a:ahLst/>
                <a:cxnLst/>
                <a:rect l="l" t="t" r="r" b="b"/>
                <a:pathLst>
                  <a:path w="49018" h="49019" extrusionOk="0">
                    <a:moveTo>
                      <a:pt x="24509" y="1"/>
                    </a:moveTo>
                    <a:cubicBezTo>
                      <a:pt x="10980" y="1"/>
                      <a:pt x="0" y="10980"/>
                      <a:pt x="0" y="24509"/>
                    </a:cubicBezTo>
                    <a:lnTo>
                      <a:pt x="0" y="44337"/>
                    </a:lnTo>
                    <a:cubicBezTo>
                      <a:pt x="7598" y="47302"/>
                      <a:pt x="15857" y="49018"/>
                      <a:pt x="24509" y="49018"/>
                    </a:cubicBezTo>
                    <a:cubicBezTo>
                      <a:pt x="33161" y="49018"/>
                      <a:pt x="41395" y="47302"/>
                      <a:pt x="49018" y="44337"/>
                    </a:cubicBezTo>
                    <a:lnTo>
                      <a:pt x="49018" y="24509"/>
                    </a:lnTo>
                    <a:cubicBezTo>
                      <a:pt x="49018" y="10980"/>
                      <a:pt x="38013" y="1"/>
                      <a:pt x="24509"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2"/>
          <p:cNvGrpSpPr/>
          <p:nvPr/>
        </p:nvGrpSpPr>
        <p:grpSpPr>
          <a:xfrm>
            <a:off x="836855" y="1330119"/>
            <a:ext cx="324158" cy="324158"/>
            <a:chOff x="1190625" y="238125"/>
            <a:chExt cx="5228350" cy="5228350"/>
          </a:xfrm>
        </p:grpSpPr>
        <p:sp>
          <p:nvSpPr>
            <p:cNvPr id="805" name="Google Shape;805;p82"/>
            <p:cNvSpPr/>
            <p:nvPr/>
          </p:nvSpPr>
          <p:spPr>
            <a:xfrm>
              <a:off x="3345550" y="2393050"/>
              <a:ext cx="919100" cy="919100"/>
            </a:xfrm>
            <a:custGeom>
              <a:avLst/>
              <a:gdLst/>
              <a:ahLst/>
              <a:cxnLst/>
              <a:rect l="l" t="t" r="r" b="b"/>
              <a:pathLst>
                <a:path w="36764" h="36764" extrusionOk="0">
                  <a:moveTo>
                    <a:pt x="18382" y="0"/>
                  </a:moveTo>
                  <a:cubicBezTo>
                    <a:pt x="8235" y="0"/>
                    <a:pt x="0" y="8235"/>
                    <a:pt x="0" y="18382"/>
                  </a:cubicBezTo>
                  <a:cubicBezTo>
                    <a:pt x="0" y="28504"/>
                    <a:pt x="8235" y="36764"/>
                    <a:pt x="18382" y="36764"/>
                  </a:cubicBezTo>
                  <a:cubicBezTo>
                    <a:pt x="28504" y="36764"/>
                    <a:pt x="36764" y="28504"/>
                    <a:pt x="36764" y="18382"/>
                  </a:cubicBezTo>
                  <a:cubicBezTo>
                    <a:pt x="36764" y="8235"/>
                    <a:pt x="28504" y="0"/>
                    <a:pt x="18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2"/>
            <p:cNvSpPr/>
            <p:nvPr/>
          </p:nvSpPr>
          <p:spPr>
            <a:xfrm>
              <a:off x="2732825" y="1780325"/>
              <a:ext cx="2144550" cy="2144550"/>
            </a:xfrm>
            <a:custGeom>
              <a:avLst/>
              <a:gdLst/>
              <a:ahLst/>
              <a:cxnLst/>
              <a:rect l="l" t="t" r="r" b="b"/>
              <a:pathLst>
                <a:path w="85782" h="85782" extrusionOk="0">
                  <a:moveTo>
                    <a:pt x="42891" y="12255"/>
                  </a:moveTo>
                  <a:cubicBezTo>
                    <a:pt x="59777" y="12255"/>
                    <a:pt x="73527" y="25980"/>
                    <a:pt x="73527" y="42891"/>
                  </a:cubicBezTo>
                  <a:cubicBezTo>
                    <a:pt x="73527" y="59777"/>
                    <a:pt x="59777" y="73527"/>
                    <a:pt x="42891" y="73527"/>
                  </a:cubicBezTo>
                  <a:cubicBezTo>
                    <a:pt x="25980" y="73527"/>
                    <a:pt x="12255" y="59777"/>
                    <a:pt x="12255" y="42891"/>
                  </a:cubicBezTo>
                  <a:cubicBezTo>
                    <a:pt x="12255" y="25980"/>
                    <a:pt x="25980" y="12255"/>
                    <a:pt x="42891" y="12255"/>
                  </a:cubicBezTo>
                  <a:close/>
                  <a:moveTo>
                    <a:pt x="42891" y="1"/>
                  </a:moveTo>
                  <a:cubicBezTo>
                    <a:pt x="19240" y="1"/>
                    <a:pt x="1" y="19240"/>
                    <a:pt x="1" y="42891"/>
                  </a:cubicBezTo>
                  <a:cubicBezTo>
                    <a:pt x="1" y="66542"/>
                    <a:pt x="19240" y="85781"/>
                    <a:pt x="42891" y="85781"/>
                  </a:cubicBezTo>
                  <a:cubicBezTo>
                    <a:pt x="66542" y="85781"/>
                    <a:pt x="85781" y="66542"/>
                    <a:pt x="85781" y="42891"/>
                  </a:cubicBezTo>
                  <a:cubicBezTo>
                    <a:pt x="85781" y="19240"/>
                    <a:pt x="66542" y="1"/>
                    <a:pt x="42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2"/>
            <p:cNvSpPr/>
            <p:nvPr/>
          </p:nvSpPr>
          <p:spPr>
            <a:xfrm>
              <a:off x="1190625" y="238125"/>
              <a:ext cx="5228350" cy="5228350"/>
            </a:xfrm>
            <a:custGeom>
              <a:avLst/>
              <a:gdLst/>
              <a:ahLst/>
              <a:cxnLst/>
              <a:rect l="l" t="t" r="r" b="b"/>
              <a:pathLst>
                <a:path w="209134" h="209134" extrusionOk="0">
                  <a:moveTo>
                    <a:pt x="104579" y="49434"/>
                  </a:moveTo>
                  <a:cubicBezTo>
                    <a:pt x="134970" y="49434"/>
                    <a:pt x="159724" y="74164"/>
                    <a:pt x="159724" y="104579"/>
                  </a:cubicBezTo>
                  <a:cubicBezTo>
                    <a:pt x="159724" y="134970"/>
                    <a:pt x="134970" y="159724"/>
                    <a:pt x="104579" y="159724"/>
                  </a:cubicBezTo>
                  <a:cubicBezTo>
                    <a:pt x="74164" y="159724"/>
                    <a:pt x="49434" y="134970"/>
                    <a:pt x="49434" y="104579"/>
                  </a:cubicBezTo>
                  <a:cubicBezTo>
                    <a:pt x="49434" y="74164"/>
                    <a:pt x="74164" y="49434"/>
                    <a:pt x="104579" y="49434"/>
                  </a:cubicBezTo>
                  <a:close/>
                  <a:moveTo>
                    <a:pt x="92325" y="0"/>
                  </a:moveTo>
                  <a:cubicBezTo>
                    <a:pt x="89408" y="0"/>
                    <a:pt x="86884" y="2059"/>
                    <a:pt x="86320" y="4926"/>
                  </a:cubicBezTo>
                  <a:lnTo>
                    <a:pt x="81712" y="28357"/>
                  </a:lnTo>
                  <a:cubicBezTo>
                    <a:pt x="76565" y="29901"/>
                    <a:pt x="71590" y="31959"/>
                    <a:pt x="66860" y="34533"/>
                  </a:cubicBezTo>
                  <a:lnTo>
                    <a:pt x="47302" y="21494"/>
                  </a:lnTo>
                  <a:cubicBezTo>
                    <a:pt x="46266" y="20804"/>
                    <a:pt x="45083" y="20466"/>
                    <a:pt x="43906" y="20466"/>
                  </a:cubicBezTo>
                  <a:cubicBezTo>
                    <a:pt x="42328" y="20466"/>
                    <a:pt x="40761" y="21074"/>
                    <a:pt x="39582" y="22254"/>
                  </a:cubicBezTo>
                  <a:lnTo>
                    <a:pt x="22254" y="39582"/>
                  </a:lnTo>
                  <a:cubicBezTo>
                    <a:pt x="20171" y="41640"/>
                    <a:pt x="19877" y="44876"/>
                    <a:pt x="21494" y="47302"/>
                  </a:cubicBezTo>
                  <a:lnTo>
                    <a:pt x="34508" y="66860"/>
                  </a:lnTo>
                  <a:cubicBezTo>
                    <a:pt x="31959" y="71590"/>
                    <a:pt x="29901" y="76565"/>
                    <a:pt x="28357" y="81712"/>
                  </a:cubicBezTo>
                  <a:lnTo>
                    <a:pt x="4926" y="86320"/>
                  </a:lnTo>
                  <a:cubicBezTo>
                    <a:pt x="2059" y="86884"/>
                    <a:pt x="0" y="89408"/>
                    <a:pt x="0" y="92325"/>
                  </a:cubicBezTo>
                  <a:lnTo>
                    <a:pt x="0" y="116833"/>
                  </a:lnTo>
                  <a:cubicBezTo>
                    <a:pt x="0" y="119750"/>
                    <a:pt x="2059" y="122250"/>
                    <a:pt x="4926" y="122838"/>
                  </a:cubicBezTo>
                  <a:lnTo>
                    <a:pt x="28357" y="127446"/>
                  </a:lnTo>
                  <a:cubicBezTo>
                    <a:pt x="29901" y="132592"/>
                    <a:pt x="31959" y="137543"/>
                    <a:pt x="34508" y="142273"/>
                  </a:cubicBezTo>
                  <a:lnTo>
                    <a:pt x="21494" y="161831"/>
                  </a:lnTo>
                  <a:cubicBezTo>
                    <a:pt x="19877" y="164258"/>
                    <a:pt x="20171" y="167493"/>
                    <a:pt x="22254" y="169552"/>
                  </a:cubicBezTo>
                  <a:lnTo>
                    <a:pt x="39582" y="186879"/>
                  </a:lnTo>
                  <a:cubicBezTo>
                    <a:pt x="40768" y="188066"/>
                    <a:pt x="42345" y="188682"/>
                    <a:pt x="43933" y="188682"/>
                  </a:cubicBezTo>
                  <a:cubicBezTo>
                    <a:pt x="45101" y="188682"/>
                    <a:pt x="46274" y="188349"/>
                    <a:pt x="47302" y="187664"/>
                  </a:cubicBezTo>
                  <a:lnTo>
                    <a:pt x="66860" y="174625"/>
                  </a:lnTo>
                  <a:cubicBezTo>
                    <a:pt x="71590" y="177174"/>
                    <a:pt x="76565" y="179257"/>
                    <a:pt x="81712" y="180801"/>
                  </a:cubicBezTo>
                  <a:lnTo>
                    <a:pt x="86320" y="204207"/>
                  </a:lnTo>
                  <a:cubicBezTo>
                    <a:pt x="86884" y="207075"/>
                    <a:pt x="89408" y="209133"/>
                    <a:pt x="92325" y="209133"/>
                  </a:cubicBezTo>
                  <a:lnTo>
                    <a:pt x="116833" y="209133"/>
                  </a:lnTo>
                  <a:cubicBezTo>
                    <a:pt x="119750" y="209133"/>
                    <a:pt x="122250" y="207075"/>
                    <a:pt x="122838" y="204207"/>
                  </a:cubicBezTo>
                  <a:lnTo>
                    <a:pt x="127446" y="180777"/>
                  </a:lnTo>
                  <a:cubicBezTo>
                    <a:pt x="132592" y="179257"/>
                    <a:pt x="137543" y="177174"/>
                    <a:pt x="142273" y="174625"/>
                  </a:cubicBezTo>
                  <a:lnTo>
                    <a:pt x="161831" y="187664"/>
                  </a:lnTo>
                  <a:cubicBezTo>
                    <a:pt x="162870" y="188349"/>
                    <a:pt x="164045" y="188682"/>
                    <a:pt x="165211" y="188682"/>
                  </a:cubicBezTo>
                  <a:cubicBezTo>
                    <a:pt x="166796" y="188682"/>
                    <a:pt x="168365" y="188066"/>
                    <a:pt x="169552" y="186879"/>
                  </a:cubicBezTo>
                  <a:lnTo>
                    <a:pt x="186904" y="169552"/>
                  </a:lnTo>
                  <a:cubicBezTo>
                    <a:pt x="188963" y="167493"/>
                    <a:pt x="189281" y="164258"/>
                    <a:pt x="187664" y="161831"/>
                  </a:cubicBezTo>
                  <a:lnTo>
                    <a:pt x="174625" y="142273"/>
                  </a:lnTo>
                  <a:cubicBezTo>
                    <a:pt x="177174" y="137568"/>
                    <a:pt x="179233" y="132592"/>
                    <a:pt x="180801" y="127421"/>
                  </a:cubicBezTo>
                  <a:lnTo>
                    <a:pt x="204207" y="122838"/>
                  </a:lnTo>
                  <a:cubicBezTo>
                    <a:pt x="207075" y="122250"/>
                    <a:pt x="209133" y="119750"/>
                    <a:pt x="209133" y="116833"/>
                  </a:cubicBezTo>
                  <a:lnTo>
                    <a:pt x="209133" y="92325"/>
                  </a:lnTo>
                  <a:cubicBezTo>
                    <a:pt x="209133" y="89408"/>
                    <a:pt x="207075" y="86884"/>
                    <a:pt x="204207" y="86320"/>
                  </a:cubicBezTo>
                  <a:lnTo>
                    <a:pt x="180801" y="81712"/>
                  </a:lnTo>
                  <a:cubicBezTo>
                    <a:pt x="179233" y="76541"/>
                    <a:pt x="177174" y="71566"/>
                    <a:pt x="174625" y="66860"/>
                  </a:cubicBezTo>
                  <a:lnTo>
                    <a:pt x="187664" y="47302"/>
                  </a:lnTo>
                  <a:cubicBezTo>
                    <a:pt x="189281" y="44876"/>
                    <a:pt x="188963" y="41640"/>
                    <a:pt x="186904" y="39582"/>
                  </a:cubicBezTo>
                  <a:lnTo>
                    <a:pt x="169552" y="22254"/>
                  </a:lnTo>
                  <a:cubicBezTo>
                    <a:pt x="168372" y="21074"/>
                    <a:pt x="166814" y="20466"/>
                    <a:pt x="165237" y="20466"/>
                  </a:cubicBezTo>
                  <a:cubicBezTo>
                    <a:pt x="164063" y="20466"/>
                    <a:pt x="162878" y="20804"/>
                    <a:pt x="161831" y="21494"/>
                  </a:cubicBezTo>
                  <a:lnTo>
                    <a:pt x="142273" y="34533"/>
                  </a:lnTo>
                  <a:cubicBezTo>
                    <a:pt x="137543" y="31959"/>
                    <a:pt x="132592" y="29901"/>
                    <a:pt x="127446" y="28357"/>
                  </a:cubicBezTo>
                  <a:lnTo>
                    <a:pt x="122838" y="4926"/>
                  </a:lnTo>
                  <a:cubicBezTo>
                    <a:pt x="122250" y="2059"/>
                    <a:pt x="119750" y="0"/>
                    <a:pt x="1168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82"/>
          <p:cNvPicPr preferRelativeResize="0"/>
          <p:nvPr/>
        </p:nvPicPr>
        <p:blipFill>
          <a:blip r:embed="rId3">
            <a:alphaModFix/>
          </a:blip>
          <a:stretch>
            <a:fillRect/>
          </a:stretch>
        </p:blipFill>
        <p:spPr>
          <a:xfrm>
            <a:off x="3591950" y="1625538"/>
            <a:ext cx="1960100" cy="1960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812"/>
        <p:cNvGrpSpPr/>
        <p:nvPr/>
      </p:nvGrpSpPr>
      <p:grpSpPr>
        <a:xfrm>
          <a:off x="0" y="0"/>
          <a:ext cx="0" cy="0"/>
          <a:chOff x="0" y="0"/>
          <a:chExt cx="0" cy="0"/>
        </a:xfrm>
      </p:grpSpPr>
      <p:sp>
        <p:nvSpPr>
          <p:cNvPr id="813" name="Google Shape;813;p83"/>
          <p:cNvSpPr txBox="1"/>
          <p:nvPr/>
        </p:nvSpPr>
        <p:spPr>
          <a:xfrm>
            <a:off x="6402275" y="1267200"/>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2CC"/>
                </a:solidFill>
                <a:latin typeface="Hammersmith One"/>
                <a:ea typeface="Hammersmith One"/>
                <a:cs typeface="Hammersmith One"/>
                <a:sym typeface="Hammersmith One"/>
              </a:rPr>
              <a:t>Opportunities</a:t>
            </a:r>
            <a:endParaRPr sz="1800">
              <a:solidFill>
                <a:srgbClr val="FFF2CC"/>
              </a:solidFill>
              <a:latin typeface="Hammersmith One"/>
              <a:ea typeface="Hammersmith One"/>
              <a:cs typeface="Hammersmith One"/>
              <a:sym typeface="Hammersmith One"/>
            </a:endParaRPr>
          </a:p>
        </p:txBody>
      </p:sp>
      <p:sp>
        <p:nvSpPr>
          <p:cNvPr id="814" name="Google Shape;814;p83"/>
          <p:cNvSpPr txBox="1"/>
          <p:nvPr/>
        </p:nvSpPr>
        <p:spPr>
          <a:xfrm>
            <a:off x="5902925" y="1615650"/>
            <a:ext cx="3088800" cy="1561500"/>
          </a:xfrm>
          <a:prstGeom prst="rect">
            <a:avLst/>
          </a:prstGeom>
          <a:noFill/>
          <a:ln>
            <a:noFill/>
          </a:ln>
        </p:spPr>
        <p:txBody>
          <a:bodyPr spcFirstLastPara="1" wrap="square" lIns="91425" tIns="91425" rIns="91425" bIns="91425" anchor="ctr" anchorCtr="0">
            <a:noAutofit/>
          </a:bodyPr>
          <a:lstStyle/>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Increasing investment with easing of FDI restrictions in foreign retailers</a:t>
            </a:r>
            <a:endParaRPr sz="1300">
              <a:solidFill>
                <a:schemeClr val="lt1"/>
              </a:solidFill>
              <a:latin typeface="Source Sans Pro"/>
              <a:ea typeface="Source Sans Pro"/>
              <a:cs typeface="Source Sans Pro"/>
              <a:sym typeface="Source Sans Pro"/>
            </a:endParaRPr>
          </a:p>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Increasing consumption levels </a:t>
            </a:r>
            <a:endParaRPr sz="1300">
              <a:solidFill>
                <a:schemeClr val="lt1"/>
              </a:solidFill>
              <a:latin typeface="Source Sans Pro"/>
              <a:ea typeface="Source Sans Pro"/>
              <a:cs typeface="Source Sans Pro"/>
              <a:sym typeface="Source Sans Pro"/>
            </a:endParaRPr>
          </a:p>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Western influences are strong</a:t>
            </a:r>
            <a:endParaRPr sz="1300">
              <a:solidFill>
                <a:schemeClr val="lt1"/>
              </a:solidFill>
              <a:latin typeface="Source Sans Pro"/>
              <a:ea typeface="Source Sans Pro"/>
              <a:cs typeface="Source Sans Pro"/>
              <a:sym typeface="Source Sans Pro"/>
            </a:endParaRPr>
          </a:p>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The 'healthification' trend in youth population</a:t>
            </a:r>
            <a:endParaRPr sz="1300">
              <a:solidFill>
                <a:schemeClr val="lt1"/>
              </a:solidFill>
              <a:latin typeface="Source Sans Pro"/>
              <a:ea typeface="Source Sans Pro"/>
              <a:cs typeface="Source Sans Pro"/>
              <a:sym typeface="Source Sans Pro"/>
            </a:endParaRPr>
          </a:p>
        </p:txBody>
      </p:sp>
      <p:sp>
        <p:nvSpPr>
          <p:cNvPr id="815" name="Google Shape;815;p83"/>
          <p:cNvSpPr txBox="1"/>
          <p:nvPr/>
        </p:nvSpPr>
        <p:spPr>
          <a:xfrm>
            <a:off x="6287375" y="3288838"/>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2CC"/>
                </a:solidFill>
                <a:latin typeface="Hammersmith One"/>
                <a:ea typeface="Hammersmith One"/>
                <a:cs typeface="Hammersmith One"/>
                <a:sym typeface="Hammersmith One"/>
              </a:rPr>
              <a:t>Threats</a:t>
            </a:r>
            <a:endParaRPr sz="1800">
              <a:solidFill>
                <a:srgbClr val="FFF2CC"/>
              </a:solidFill>
              <a:latin typeface="Hammersmith One"/>
              <a:ea typeface="Hammersmith One"/>
              <a:cs typeface="Hammersmith One"/>
              <a:sym typeface="Hammersmith One"/>
            </a:endParaRPr>
          </a:p>
        </p:txBody>
      </p:sp>
      <p:sp>
        <p:nvSpPr>
          <p:cNvPr id="816" name="Google Shape;816;p83"/>
          <p:cNvSpPr txBox="1"/>
          <p:nvPr/>
        </p:nvSpPr>
        <p:spPr>
          <a:xfrm>
            <a:off x="5548800" y="3543500"/>
            <a:ext cx="3648600" cy="15222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lt1"/>
              </a:buClr>
              <a:buSzPts val="1200"/>
              <a:buFont typeface="Source Sans Pro"/>
              <a:buChar char="●"/>
            </a:pPr>
            <a:r>
              <a:rPr lang="en" sz="1200">
                <a:solidFill>
                  <a:schemeClr val="lt1"/>
                </a:solidFill>
                <a:latin typeface="Source Sans Pro"/>
                <a:ea typeface="Source Sans Pro"/>
                <a:cs typeface="Source Sans Pro"/>
                <a:sym typeface="Source Sans Pro"/>
              </a:rPr>
              <a:t>Competition from other ASEAN markets</a:t>
            </a:r>
            <a:endParaRPr sz="1200">
              <a:solidFill>
                <a:schemeClr val="lt1"/>
              </a:solidFill>
              <a:latin typeface="Source Sans Pro"/>
              <a:ea typeface="Source Sans Pro"/>
              <a:cs typeface="Source Sans Pro"/>
              <a:sym typeface="Source Sans Pro"/>
            </a:endParaRPr>
          </a:p>
          <a:p>
            <a:pPr marL="457200" lvl="0" indent="-304800" algn="l" rtl="0">
              <a:spcBef>
                <a:spcPts val="0"/>
              </a:spcBef>
              <a:spcAft>
                <a:spcPts val="0"/>
              </a:spcAft>
              <a:buClr>
                <a:schemeClr val="lt1"/>
              </a:buClr>
              <a:buSzPts val="1200"/>
              <a:buFont typeface="Source Sans Pro"/>
              <a:buChar char="●"/>
            </a:pPr>
            <a:r>
              <a:rPr lang="en" sz="1200">
                <a:solidFill>
                  <a:schemeClr val="lt1"/>
                </a:solidFill>
                <a:latin typeface="Source Sans Pro"/>
                <a:ea typeface="Source Sans Pro"/>
                <a:cs typeface="Source Sans Pro"/>
                <a:sym typeface="Source Sans Pro"/>
              </a:rPr>
              <a:t>Elevated CPI is expected over Q 1,2,3 of 2023</a:t>
            </a:r>
            <a:endParaRPr sz="1200">
              <a:solidFill>
                <a:schemeClr val="lt1"/>
              </a:solidFill>
              <a:latin typeface="Source Sans Pro"/>
              <a:ea typeface="Source Sans Pro"/>
              <a:cs typeface="Source Sans Pro"/>
              <a:sym typeface="Source Sans Pro"/>
            </a:endParaRPr>
          </a:p>
          <a:p>
            <a:pPr marL="457200" lvl="0" indent="-304800" algn="l" rtl="0">
              <a:spcBef>
                <a:spcPts val="0"/>
              </a:spcBef>
              <a:spcAft>
                <a:spcPts val="0"/>
              </a:spcAft>
              <a:buClr>
                <a:schemeClr val="lt1"/>
              </a:buClr>
              <a:buSzPts val="1200"/>
              <a:buFont typeface="Source Sans Pro"/>
              <a:buChar char="●"/>
            </a:pPr>
            <a:r>
              <a:rPr lang="en" sz="1200">
                <a:solidFill>
                  <a:schemeClr val="lt1"/>
                </a:solidFill>
                <a:latin typeface="Source Sans Pro"/>
                <a:ea typeface="Source Sans Pro"/>
                <a:cs typeface="Source Sans Pro"/>
                <a:sym typeface="Source Sans Pro"/>
              </a:rPr>
              <a:t>Slow development of mass grocery retail in rural areas</a:t>
            </a:r>
            <a:endParaRPr sz="1200">
              <a:solidFill>
                <a:schemeClr val="lt1"/>
              </a:solidFill>
              <a:latin typeface="Source Sans Pro"/>
              <a:ea typeface="Source Sans Pro"/>
              <a:cs typeface="Source Sans Pro"/>
              <a:sym typeface="Source Sans Pro"/>
            </a:endParaRPr>
          </a:p>
          <a:p>
            <a:pPr marL="457200" lvl="0" indent="-304800" algn="l" rtl="0">
              <a:spcBef>
                <a:spcPts val="0"/>
              </a:spcBef>
              <a:spcAft>
                <a:spcPts val="0"/>
              </a:spcAft>
              <a:buClr>
                <a:schemeClr val="lt1"/>
              </a:buClr>
              <a:buSzPts val="1200"/>
              <a:buFont typeface="Source Sans Pro"/>
              <a:buChar char="●"/>
            </a:pPr>
            <a:r>
              <a:rPr lang="en" sz="1200">
                <a:solidFill>
                  <a:schemeClr val="lt1"/>
                </a:solidFill>
                <a:latin typeface="Source Sans Pro"/>
                <a:ea typeface="Source Sans Pro"/>
                <a:cs typeface="Source Sans Pro"/>
                <a:sym typeface="Source Sans Pro"/>
              </a:rPr>
              <a:t>Negative impact of the proposed increase of the sugar tax on the drink industry</a:t>
            </a:r>
            <a:endParaRPr sz="1200">
              <a:latin typeface="Source Sans Pro"/>
              <a:ea typeface="Source Sans Pro"/>
              <a:cs typeface="Source Sans Pro"/>
              <a:sym typeface="Source Sans Pro"/>
            </a:endParaRPr>
          </a:p>
        </p:txBody>
      </p:sp>
      <p:sp>
        <p:nvSpPr>
          <p:cNvPr id="817" name="Google Shape;817;p83"/>
          <p:cNvSpPr txBox="1"/>
          <p:nvPr/>
        </p:nvSpPr>
        <p:spPr>
          <a:xfrm>
            <a:off x="552500" y="2942013"/>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rgbClr val="FFF2CC"/>
                </a:solidFill>
                <a:latin typeface="Hammersmith One"/>
                <a:ea typeface="Hammersmith One"/>
                <a:cs typeface="Hammersmith One"/>
                <a:sym typeface="Hammersmith One"/>
              </a:rPr>
              <a:t>Weaknesses</a:t>
            </a:r>
            <a:endParaRPr sz="1800">
              <a:solidFill>
                <a:srgbClr val="FFF2CC"/>
              </a:solidFill>
              <a:latin typeface="Hammersmith One"/>
              <a:ea typeface="Hammersmith One"/>
              <a:cs typeface="Hammersmith One"/>
              <a:sym typeface="Hammersmith One"/>
            </a:endParaRPr>
          </a:p>
        </p:txBody>
      </p:sp>
      <p:sp>
        <p:nvSpPr>
          <p:cNvPr id="818" name="Google Shape;818;p83"/>
          <p:cNvSpPr txBox="1"/>
          <p:nvPr/>
        </p:nvSpPr>
        <p:spPr>
          <a:xfrm>
            <a:off x="186950" y="3212650"/>
            <a:ext cx="3088800" cy="1561500"/>
          </a:xfrm>
          <a:prstGeom prst="rect">
            <a:avLst/>
          </a:prstGeom>
          <a:noFill/>
          <a:ln>
            <a:noFill/>
          </a:ln>
        </p:spPr>
        <p:txBody>
          <a:bodyPr spcFirstLastPara="1" wrap="square" lIns="91425" tIns="91425" rIns="91425" bIns="91425" anchor="ctr" anchorCtr="0">
            <a:noAutofit/>
          </a:bodyPr>
          <a:lstStyle/>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Structural problems</a:t>
            </a:r>
            <a:endParaRPr sz="1300">
              <a:solidFill>
                <a:schemeClr val="lt1"/>
              </a:solidFill>
              <a:latin typeface="Source Sans Pro"/>
              <a:ea typeface="Source Sans Pro"/>
              <a:cs typeface="Source Sans Pro"/>
              <a:sym typeface="Source Sans Pro"/>
            </a:endParaRPr>
          </a:p>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Low per capita incomes &amp; unemployment levels </a:t>
            </a:r>
            <a:endParaRPr sz="1300">
              <a:solidFill>
                <a:schemeClr val="lt1"/>
              </a:solidFill>
              <a:latin typeface="Source Sans Pro"/>
              <a:ea typeface="Source Sans Pro"/>
              <a:cs typeface="Source Sans Pro"/>
              <a:sym typeface="Source Sans Pro"/>
            </a:endParaRPr>
          </a:p>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Underdeveloped distribution infrastructure</a:t>
            </a:r>
            <a:endParaRPr sz="1300">
              <a:solidFill>
                <a:schemeClr val="lt1"/>
              </a:solidFill>
              <a:latin typeface="Source Sans Pro"/>
              <a:ea typeface="Source Sans Pro"/>
              <a:cs typeface="Source Sans Pro"/>
              <a:sym typeface="Source Sans Pro"/>
            </a:endParaRPr>
          </a:p>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The OECD has criticism</a:t>
            </a:r>
            <a:endParaRPr sz="1300">
              <a:solidFill>
                <a:schemeClr val="lt1"/>
              </a:solidFill>
              <a:latin typeface="Source Sans Pro"/>
              <a:ea typeface="Source Sans Pro"/>
              <a:cs typeface="Source Sans Pro"/>
              <a:sym typeface="Source Sans Pro"/>
            </a:endParaRPr>
          </a:p>
        </p:txBody>
      </p:sp>
      <p:sp>
        <p:nvSpPr>
          <p:cNvPr id="819" name="Google Shape;819;p83"/>
          <p:cNvSpPr txBox="1"/>
          <p:nvPr/>
        </p:nvSpPr>
        <p:spPr>
          <a:xfrm>
            <a:off x="126825" y="1449975"/>
            <a:ext cx="2610300" cy="1417200"/>
          </a:xfrm>
          <a:prstGeom prst="rect">
            <a:avLst/>
          </a:prstGeom>
          <a:noFill/>
          <a:ln>
            <a:noFill/>
          </a:ln>
        </p:spPr>
        <p:txBody>
          <a:bodyPr spcFirstLastPara="1" wrap="square" lIns="91425" tIns="91425" rIns="91425" bIns="91425" anchor="ctr" anchorCtr="0">
            <a:noAutofit/>
          </a:bodyPr>
          <a:lstStyle/>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The soft drinks &amp; alcohol markets are hugely profitable</a:t>
            </a:r>
            <a:endParaRPr sz="1300">
              <a:solidFill>
                <a:schemeClr val="lt1"/>
              </a:solidFill>
              <a:latin typeface="Source Sans Pro"/>
              <a:ea typeface="Source Sans Pro"/>
              <a:cs typeface="Source Sans Pro"/>
              <a:sym typeface="Source Sans Pro"/>
            </a:endParaRPr>
          </a:p>
          <a:p>
            <a:pPr marL="457200" lvl="0" indent="-311150" algn="l" rtl="0">
              <a:spcBef>
                <a:spcPts val="0"/>
              </a:spcBef>
              <a:spcAft>
                <a:spcPts val="0"/>
              </a:spcAft>
              <a:buClr>
                <a:schemeClr val="lt1"/>
              </a:buClr>
              <a:buSzPts val="1300"/>
              <a:buFont typeface="Source Sans Pro"/>
              <a:buChar char="●"/>
            </a:pPr>
            <a:r>
              <a:rPr lang="en" sz="1300">
                <a:solidFill>
                  <a:schemeClr val="lt1"/>
                </a:solidFill>
                <a:latin typeface="Source Sans Pro"/>
                <a:ea typeface="Source Sans Pro"/>
                <a:cs typeface="Source Sans Pro"/>
                <a:sym typeface="Source Sans Pro"/>
              </a:rPr>
              <a:t>Effectively localized </a:t>
            </a:r>
            <a:endParaRPr sz="1300">
              <a:solidFill>
                <a:schemeClr val="lt1"/>
              </a:solidFill>
              <a:latin typeface="Source Sans Pro"/>
              <a:ea typeface="Source Sans Pro"/>
              <a:cs typeface="Source Sans Pro"/>
              <a:sym typeface="Source Sans Pro"/>
            </a:endParaRPr>
          </a:p>
        </p:txBody>
      </p:sp>
      <p:sp>
        <p:nvSpPr>
          <p:cNvPr id="820" name="Google Shape;820;p83"/>
          <p:cNvSpPr txBox="1"/>
          <p:nvPr/>
        </p:nvSpPr>
        <p:spPr>
          <a:xfrm>
            <a:off x="417400" y="1343400"/>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rgbClr val="FFF2CC"/>
                </a:solidFill>
                <a:latin typeface="Hammersmith One"/>
                <a:ea typeface="Hammersmith One"/>
                <a:cs typeface="Hammersmith One"/>
                <a:sym typeface="Hammersmith One"/>
              </a:rPr>
              <a:t>Strengths</a:t>
            </a:r>
            <a:endParaRPr sz="1800">
              <a:solidFill>
                <a:srgbClr val="FFF2CC"/>
              </a:solidFill>
              <a:latin typeface="Hammersmith One"/>
              <a:ea typeface="Hammersmith One"/>
              <a:cs typeface="Hammersmith One"/>
              <a:sym typeface="Hammersmith One"/>
            </a:endParaRPr>
          </a:p>
        </p:txBody>
      </p:sp>
      <p:sp>
        <p:nvSpPr>
          <p:cNvPr id="821" name="Google Shape;821;p83"/>
          <p:cNvSpPr txBox="1"/>
          <p:nvPr/>
        </p:nvSpPr>
        <p:spPr>
          <a:xfrm>
            <a:off x="246550" y="3305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SWOT Analysis - Food &amp; Beverage Retail in Philippines</a:t>
            </a:r>
            <a:endParaRPr sz="2470">
              <a:solidFill>
                <a:schemeClr val="lt1"/>
              </a:solidFill>
              <a:latin typeface="Source Sans Pro Black"/>
              <a:ea typeface="Source Sans Pro Black"/>
              <a:cs typeface="Source Sans Pro Black"/>
              <a:sym typeface="Source Sans Pro Black"/>
            </a:endParaRPr>
          </a:p>
        </p:txBody>
      </p:sp>
      <p:grpSp>
        <p:nvGrpSpPr>
          <p:cNvPr id="822" name="Google Shape;822;p83"/>
          <p:cNvGrpSpPr/>
          <p:nvPr/>
        </p:nvGrpSpPr>
        <p:grpSpPr>
          <a:xfrm>
            <a:off x="2398750" y="1454803"/>
            <a:ext cx="3841306" cy="2598917"/>
            <a:chOff x="2589500" y="1454839"/>
            <a:chExt cx="3818775" cy="2583673"/>
          </a:xfrm>
        </p:grpSpPr>
        <p:cxnSp>
          <p:nvCxnSpPr>
            <p:cNvPr id="823" name="Google Shape;823;p83"/>
            <p:cNvCxnSpPr/>
            <p:nvPr/>
          </p:nvCxnSpPr>
          <p:spPr>
            <a:xfrm>
              <a:off x="4571975" y="1466850"/>
              <a:ext cx="1836300" cy="101100"/>
            </a:xfrm>
            <a:prstGeom prst="bentConnector3">
              <a:avLst>
                <a:gd name="adj1" fmla="val 50000"/>
              </a:avLst>
            </a:prstGeom>
            <a:noFill/>
            <a:ln w="19050" cap="flat" cmpd="sng">
              <a:solidFill>
                <a:schemeClr val="lt1"/>
              </a:solidFill>
              <a:prstDash val="solid"/>
              <a:round/>
              <a:headEnd type="none" w="med" len="med"/>
              <a:tailEnd type="oval" w="med" len="med"/>
            </a:ln>
          </p:spPr>
        </p:cxnSp>
        <p:sp>
          <p:nvSpPr>
            <p:cNvPr id="824" name="Google Shape;824;p83"/>
            <p:cNvSpPr/>
            <p:nvPr/>
          </p:nvSpPr>
          <p:spPr>
            <a:xfrm>
              <a:off x="5828589" y="2730808"/>
              <a:ext cx="562850" cy="747350"/>
            </a:xfrm>
            <a:custGeom>
              <a:avLst/>
              <a:gdLst/>
              <a:ahLst/>
              <a:cxnLst/>
              <a:rect l="l" t="t" r="r" b="b"/>
              <a:pathLst>
                <a:path w="22514" h="29894" extrusionOk="0">
                  <a:moveTo>
                    <a:pt x="0" y="0"/>
                  </a:moveTo>
                  <a:lnTo>
                    <a:pt x="8903" y="0"/>
                  </a:lnTo>
                  <a:lnTo>
                    <a:pt x="8903" y="29748"/>
                  </a:lnTo>
                  <a:lnTo>
                    <a:pt x="22514" y="29894"/>
                  </a:lnTo>
                </a:path>
              </a:pathLst>
            </a:custGeom>
            <a:noFill/>
            <a:ln w="19050" cap="flat" cmpd="sng">
              <a:solidFill>
                <a:schemeClr val="lt1"/>
              </a:solidFill>
              <a:prstDash val="solid"/>
              <a:round/>
              <a:headEnd type="none" w="med" len="med"/>
              <a:tailEnd type="oval" w="med" len="med"/>
            </a:ln>
          </p:spPr>
        </p:sp>
        <p:sp>
          <p:nvSpPr>
            <p:cNvPr id="825" name="Google Shape;825;p83"/>
            <p:cNvSpPr/>
            <p:nvPr/>
          </p:nvSpPr>
          <p:spPr>
            <a:xfrm rot="10800000">
              <a:off x="2643681" y="1542674"/>
              <a:ext cx="631300" cy="1194148"/>
            </a:xfrm>
            <a:custGeom>
              <a:avLst/>
              <a:gdLst/>
              <a:ahLst/>
              <a:cxnLst/>
              <a:rect l="l" t="t" r="r" b="b"/>
              <a:pathLst>
                <a:path w="25252" h="17618" extrusionOk="0">
                  <a:moveTo>
                    <a:pt x="0" y="0"/>
                  </a:moveTo>
                  <a:lnTo>
                    <a:pt x="14877" y="0"/>
                  </a:lnTo>
                  <a:lnTo>
                    <a:pt x="14877" y="17618"/>
                  </a:lnTo>
                  <a:lnTo>
                    <a:pt x="25252" y="17618"/>
                  </a:lnTo>
                </a:path>
              </a:pathLst>
            </a:custGeom>
            <a:noFill/>
            <a:ln w="19050" cap="flat" cmpd="sng">
              <a:solidFill>
                <a:schemeClr val="lt1"/>
              </a:solidFill>
              <a:prstDash val="solid"/>
              <a:round/>
              <a:headEnd type="none" w="med" len="med"/>
              <a:tailEnd type="oval" w="med" len="med"/>
            </a:ln>
          </p:spPr>
        </p:sp>
        <p:cxnSp>
          <p:nvCxnSpPr>
            <p:cNvPr id="826" name="Google Shape;826;p83"/>
            <p:cNvCxnSpPr/>
            <p:nvPr/>
          </p:nvCxnSpPr>
          <p:spPr>
            <a:xfrm rot="10800000">
              <a:off x="2589500" y="3156813"/>
              <a:ext cx="2001600" cy="881700"/>
            </a:xfrm>
            <a:prstGeom prst="bentConnector3">
              <a:avLst>
                <a:gd name="adj1" fmla="val 50000"/>
              </a:avLst>
            </a:prstGeom>
            <a:noFill/>
            <a:ln w="19050" cap="flat" cmpd="sng">
              <a:solidFill>
                <a:schemeClr val="lt1"/>
              </a:solidFill>
              <a:prstDash val="solid"/>
              <a:round/>
              <a:headEnd type="none" w="med" len="med"/>
              <a:tailEnd type="oval" w="med" len="med"/>
            </a:ln>
          </p:spPr>
        </p:cxnSp>
        <p:sp>
          <p:nvSpPr>
            <p:cNvPr id="827" name="Google Shape;827;p83"/>
            <p:cNvSpPr/>
            <p:nvPr/>
          </p:nvSpPr>
          <p:spPr>
            <a:xfrm>
              <a:off x="3655652" y="1882360"/>
              <a:ext cx="936308" cy="907334"/>
            </a:xfrm>
            <a:custGeom>
              <a:avLst/>
              <a:gdLst/>
              <a:ahLst/>
              <a:cxnLst/>
              <a:rect l="l" t="t" r="r" b="b"/>
              <a:pathLst>
                <a:path w="54484" h="52798" extrusionOk="0">
                  <a:moveTo>
                    <a:pt x="27266" y="1"/>
                  </a:moveTo>
                  <a:cubicBezTo>
                    <a:pt x="27266" y="1"/>
                    <a:pt x="28909" y="23801"/>
                    <a:pt x="2715" y="24551"/>
                  </a:cubicBezTo>
                  <a:cubicBezTo>
                    <a:pt x="1" y="34231"/>
                    <a:pt x="3442" y="47602"/>
                    <a:pt x="4132" y="50090"/>
                  </a:cubicBezTo>
                  <a:lnTo>
                    <a:pt x="3989" y="50233"/>
                  </a:lnTo>
                  <a:cubicBezTo>
                    <a:pt x="3989" y="50233"/>
                    <a:pt x="4061" y="50257"/>
                    <a:pt x="4192" y="50293"/>
                  </a:cubicBezTo>
                  <a:cubicBezTo>
                    <a:pt x="4227" y="50424"/>
                    <a:pt x="4251" y="50495"/>
                    <a:pt x="4251" y="50495"/>
                  </a:cubicBezTo>
                  <a:lnTo>
                    <a:pt x="4394" y="50352"/>
                  </a:lnTo>
                  <a:cubicBezTo>
                    <a:pt x="6197" y="50853"/>
                    <a:pt x="13715" y="52797"/>
                    <a:pt x="21402" y="52797"/>
                  </a:cubicBezTo>
                  <a:cubicBezTo>
                    <a:pt x="24322" y="52797"/>
                    <a:pt x="27268" y="52516"/>
                    <a:pt x="29933" y="51769"/>
                  </a:cubicBezTo>
                  <a:cubicBezTo>
                    <a:pt x="31489" y="27919"/>
                    <a:pt x="51813" y="27203"/>
                    <a:pt x="54246" y="27203"/>
                  </a:cubicBezTo>
                  <a:cubicBezTo>
                    <a:pt x="54401" y="27203"/>
                    <a:pt x="54484" y="27206"/>
                    <a:pt x="54484" y="27206"/>
                  </a:cubicBezTo>
                  <a:lnTo>
                    <a:pt x="52983" y="1763"/>
                  </a:lnTo>
                  <a:lnTo>
                    <a:pt x="53210" y="1525"/>
                  </a:lnTo>
                  <a:lnTo>
                    <a:pt x="52972" y="1513"/>
                  </a:lnTo>
                  <a:lnTo>
                    <a:pt x="52948" y="1263"/>
                  </a:lnTo>
                  <a:lnTo>
                    <a:pt x="52722" y="1501"/>
                  </a:lnTo>
                  <a:lnTo>
                    <a:pt x="2726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3"/>
            <p:cNvSpPr/>
            <p:nvPr/>
          </p:nvSpPr>
          <p:spPr>
            <a:xfrm>
              <a:off x="4551870" y="1882360"/>
              <a:ext cx="936497" cy="907334"/>
            </a:xfrm>
            <a:custGeom>
              <a:avLst/>
              <a:gdLst/>
              <a:ahLst/>
              <a:cxnLst/>
              <a:rect l="l" t="t" r="r" b="b"/>
              <a:pathLst>
                <a:path w="54495" h="52798" extrusionOk="0">
                  <a:moveTo>
                    <a:pt x="27218" y="1"/>
                  </a:moveTo>
                  <a:lnTo>
                    <a:pt x="1762" y="1501"/>
                  </a:lnTo>
                  <a:lnTo>
                    <a:pt x="1536" y="1263"/>
                  </a:lnTo>
                  <a:lnTo>
                    <a:pt x="1524" y="1513"/>
                  </a:lnTo>
                  <a:lnTo>
                    <a:pt x="1274" y="1525"/>
                  </a:lnTo>
                  <a:lnTo>
                    <a:pt x="1500" y="1763"/>
                  </a:lnTo>
                  <a:lnTo>
                    <a:pt x="0" y="27206"/>
                  </a:lnTo>
                  <a:cubicBezTo>
                    <a:pt x="0" y="27206"/>
                    <a:pt x="118" y="27201"/>
                    <a:pt x="337" y="27201"/>
                  </a:cubicBezTo>
                  <a:cubicBezTo>
                    <a:pt x="3174" y="27201"/>
                    <a:pt x="22982" y="28053"/>
                    <a:pt x="24563" y="51769"/>
                  </a:cubicBezTo>
                  <a:cubicBezTo>
                    <a:pt x="27228" y="52516"/>
                    <a:pt x="30173" y="52797"/>
                    <a:pt x="33094" y="52797"/>
                  </a:cubicBezTo>
                  <a:cubicBezTo>
                    <a:pt x="40780" y="52797"/>
                    <a:pt x="48295" y="50853"/>
                    <a:pt x="50090" y="50352"/>
                  </a:cubicBezTo>
                  <a:lnTo>
                    <a:pt x="50244" y="50495"/>
                  </a:lnTo>
                  <a:cubicBezTo>
                    <a:pt x="50244" y="50495"/>
                    <a:pt x="50268" y="50424"/>
                    <a:pt x="50304" y="50293"/>
                  </a:cubicBezTo>
                  <a:cubicBezTo>
                    <a:pt x="50435" y="50257"/>
                    <a:pt x="50506" y="50233"/>
                    <a:pt x="50506" y="50233"/>
                  </a:cubicBezTo>
                  <a:lnTo>
                    <a:pt x="50352" y="50090"/>
                  </a:lnTo>
                  <a:cubicBezTo>
                    <a:pt x="51042" y="47602"/>
                    <a:pt x="54495" y="34231"/>
                    <a:pt x="51768" y="24551"/>
                  </a:cubicBezTo>
                  <a:cubicBezTo>
                    <a:pt x="25575" y="23801"/>
                    <a:pt x="27218" y="1"/>
                    <a:pt x="2721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3"/>
            <p:cNvSpPr/>
            <p:nvPr/>
          </p:nvSpPr>
          <p:spPr>
            <a:xfrm>
              <a:off x="4120032" y="1454839"/>
              <a:ext cx="907511" cy="907493"/>
            </a:xfrm>
            <a:custGeom>
              <a:avLst/>
              <a:gdLst/>
              <a:ahLst/>
              <a:cxnLst/>
              <a:rect l="l" t="t" r="r" b="b"/>
              <a:pathLst>
                <a:path w="51984" h="51983" extrusionOk="0">
                  <a:moveTo>
                    <a:pt x="25992" y="0"/>
                  </a:moveTo>
                  <a:cubicBezTo>
                    <a:pt x="11633" y="0"/>
                    <a:pt x="1" y="11645"/>
                    <a:pt x="1" y="25992"/>
                  </a:cubicBezTo>
                  <a:cubicBezTo>
                    <a:pt x="1" y="40351"/>
                    <a:pt x="11633" y="51983"/>
                    <a:pt x="25992" y="51983"/>
                  </a:cubicBezTo>
                  <a:cubicBezTo>
                    <a:pt x="40351" y="51983"/>
                    <a:pt x="51983" y="40351"/>
                    <a:pt x="51983" y="25992"/>
                  </a:cubicBezTo>
                  <a:cubicBezTo>
                    <a:pt x="51983" y="11645"/>
                    <a:pt x="40351" y="0"/>
                    <a:pt x="25992"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3"/>
            <p:cNvSpPr/>
            <p:nvPr/>
          </p:nvSpPr>
          <p:spPr>
            <a:xfrm>
              <a:off x="4142691" y="1477498"/>
              <a:ext cx="862191" cy="862191"/>
            </a:xfrm>
            <a:custGeom>
              <a:avLst/>
              <a:gdLst/>
              <a:ahLst/>
              <a:cxnLst/>
              <a:rect l="l" t="t" r="r" b="b"/>
              <a:pathLst>
                <a:path w="49388" h="49388" extrusionOk="0">
                  <a:moveTo>
                    <a:pt x="24694" y="0"/>
                  </a:moveTo>
                  <a:cubicBezTo>
                    <a:pt x="11061" y="0"/>
                    <a:pt x="0" y="11061"/>
                    <a:pt x="0" y="24694"/>
                  </a:cubicBezTo>
                  <a:cubicBezTo>
                    <a:pt x="0" y="38338"/>
                    <a:pt x="11061" y="49387"/>
                    <a:pt x="24694" y="49387"/>
                  </a:cubicBezTo>
                  <a:cubicBezTo>
                    <a:pt x="38327" y="49387"/>
                    <a:pt x="49388" y="38338"/>
                    <a:pt x="49388" y="24694"/>
                  </a:cubicBezTo>
                  <a:cubicBezTo>
                    <a:pt x="49388" y="11061"/>
                    <a:pt x="38327" y="0"/>
                    <a:pt x="24694" y="0"/>
                  </a:cubicBezTo>
                  <a:close/>
                </a:path>
              </a:pathLst>
            </a:cu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3"/>
            <p:cNvSpPr/>
            <p:nvPr/>
          </p:nvSpPr>
          <p:spPr>
            <a:xfrm>
              <a:off x="4296293" y="1631080"/>
              <a:ext cx="554974" cy="554991"/>
            </a:xfrm>
            <a:custGeom>
              <a:avLst/>
              <a:gdLst/>
              <a:ahLst/>
              <a:cxnLst/>
              <a:rect l="l" t="t" r="r" b="b"/>
              <a:pathLst>
                <a:path w="31790" h="31791" extrusionOk="0">
                  <a:moveTo>
                    <a:pt x="15895" y="1"/>
                  </a:moveTo>
                  <a:cubicBezTo>
                    <a:pt x="7120" y="1"/>
                    <a:pt x="0" y="7121"/>
                    <a:pt x="0" y="15896"/>
                  </a:cubicBezTo>
                  <a:cubicBezTo>
                    <a:pt x="0" y="24682"/>
                    <a:pt x="7120" y="31790"/>
                    <a:pt x="15895" y="31790"/>
                  </a:cubicBezTo>
                  <a:cubicBezTo>
                    <a:pt x="24670" y="31790"/>
                    <a:pt x="31790" y="24682"/>
                    <a:pt x="31790" y="15896"/>
                  </a:cubicBezTo>
                  <a:cubicBezTo>
                    <a:pt x="31790" y="7121"/>
                    <a:pt x="24670" y="1"/>
                    <a:pt x="1589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3"/>
            <p:cNvSpPr/>
            <p:nvPr/>
          </p:nvSpPr>
          <p:spPr>
            <a:xfrm>
              <a:off x="4326214" y="1661018"/>
              <a:ext cx="495130" cy="495322"/>
            </a:xfrm>
            <a:custGeom>
              <a:avLst/>
              <a:gdLst/>
              <a:ahLst/>
              <a:cxnLst/>
              <a:rect l="l" t="t" r="r" b="b"/>
              <a:pathLst>
                <a:path w="28362" h="28373" extrusionOk="0">
                  <a:moveTo>
                    <a:pt x="14181" y="0"/>
                  </a:moveTo>
                  <a:cubicBezTo>
                    <a:pt x="6347" y="0"/>
                    <a:pt x="1" y="6346"/>
                    <a:pt x="1" y="14181"/>
                  </a:cubicBezTo>
                  <a:cubicBezTo>
                    <a:pt x="1" y="22015"/>
                    <a:pt x="6347" y="28373"/>
                    <a:pt x="14181" y="28373"/>
                  </a:cubicBezTo>
                  <a:cubicBezTo>
                    <a:pt x="22015" y="28373"/>
                    <a:pt x="28361" y="22015"/>
                    <a:pt x="28361" y="14181"/>
                  </a:cubicBezTo>
                  <a:cubicBezTo>
                    <a:pt x="28361" y="6346"/>
                    <a:pt x="22015" y="0"/>
                    <a:pt x="1418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8761D"/>
                  </a:solidFill>
                  <a:latin typeface="Hammersmith One"/>
                  <a:ea typeface="Hammersmith One"/>
                  <a:cs typeface="Hammersmith One"/>
                  <a:sym typeface="Hammersmith One"/>
                </a:rPr>
                <a:t>O</a:t>
              </a:r>
              <a:endParaRPr sz="2500">
                <a:solidFill>
                  <a:srgbClr val="38761D"/>
                </a:solidFill>
                <a:latin typeface="Hammersmith One"/>
                <a:ea typeface="Hammersmith One"/>
                <a:cs typeface="Hammersmith One"/>
                <a:sym typeface="Hammersmith One"/>
              </a:endParaRPr>
            </a:p>
          </p:txBody>
        </p:sp>
        <p:sp>
          <p:nvSpPr>
            <p:cNvPr id="833" name="Google Shape;833;p83"/>
            <p:cNvSpPr/>
            <p:nvPr/>
          </p:nvSpPr>
          <p:spPr>
            <a:xfrm>
              <a:off x="4551870" y="2712506"/>
              <a:ext cx="936497" cy="907420"/>
            </a:xfrm>
            <a:custGeom>
              <a:avLst/>
              <a:gdLst/>
              <a:ahLst/>
              <a:cxnLst/>
              <a:rect l="l" t="t" r="r" b="b"/>
              <a:pathLst>
                <a:path w="54495" h="52803" extrusionOk="0">
                  <a:moveTo>
                    <a:pt x="33100" y="1"/>
                  </a:moveTo>
                  <a:cubicBezTo>
                    <a:pt x="30177" y="1"/>
                    <a:pt x="27230" y="283"/>
                    <a:pt x="24563" y="1034"/>
                  </a:cubicBezTo>
                  <a:cubicBezTo>
                    <a:pt x="23284" y="25514"/>
                    <a:pt x="268" y="25585"/>
                    <a:pt x="2" y="25585"/>
                  </a:cubicBezTo>
                  <a:cubicBezTo>
                    <a:pt x="1" y="25585"/>
                    <a:pt x="0" y="25585"/>
                    <a:pt x="0" y="25585"/>
                  </a:cubicBezTo>
                  <a:lnTo>
                    <a:pt x="0" y="25585"/>
                  </a:lnTo>
                  <a:lnTo>
                    <a:pt x="1500" y="51040"/>
                  </a:lnTo>
                  <a:lnTo>
                    <a:pt x="1274" y="51266"/>
                  </a:lnTo>
                  <a:lnTo>
                    <a:pt x="1524" y="51290"/>
                  </a:lnTo>
                  <a:lnTo>
                    <a:pt x="1536" y="51528"/>
                  </a:lnTo>
                  <a:lnTo>
                    <a:pt x="1762" y="51302"/>
                  </a:lnTo>
                  <a:lnTo>
                    <a:pt x="27218" y="52802"/>
                  </a:lnTo>
                  <a:cubicBezTo>
                    <a:pt x="27218" y="52802"/>
                    <a:pt x="25575" y="28990"/>
                    <a:pt x="51768" y="28252"/>
                  </a:cubicBezTo>
                  <a:cubicBezTo>
                    <a:pt x="54495" y="18572"/>
                    <a:pt x="51042" y="5189"/>
                    <a:pt x="50352" y="2713"/>
                  </a:cubicBezTo>
                  <a:lnTo>
                    <a:pt x="50506" y="2570"/>
                  </a:lnTo>
                  <a:cubicBezTo>
                    <a:pt x="50506" y="2570"/>
                    <a:pt x="50435" y="2546"/>
                    <a:pt x="50304" y="2510"/>
                  </a:cubicBezTo>
                  <a:cubicBezTo>
                    <a:pt x="50268" y="2379"/>
                    <a:pt x="50244" y="2308"/>
                    <a:pt x="50244" y="2308"/>
                  </a:cubicBezTo>
                  <a:lnTo>
                    <a:pt x="50090" y="2451"/>
                  </a:lnTo>
                  <a:cubicBezTo>
                    <a:pt x="48296" y="1951"/>
                    <a:pt x="40784" y="1"/>
                    <a:pt x="3310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3"/>
            <p:cNvSpPr/>
            <p:nvPr/>
          </p:nvSpPr>
          <p:spPr>
            <a:xfrm>
              <a:off x="5027516" y="2319037"/>
              <a:ext cx="818853" cy="881699"/>
            </a:xfrm>
            <a:custGeom>
              <a:avLst/>
              <a:gdLst/>
              <a:ahLst/>
              <a:cxnLst/>
              <a:rect l="l" t="t" r="r" b="b"/>
              <a:pathLst>
                <a:path w="49388" h="49388" extrusionOk="0">
                  <a:moveTo>
                    <a:pt x="24694" y="0"/>
                  </a:moveTo>
                  <a:cubicBezTo>
                    <a:pt x="11050" y="0"/>
                    <a:pt x="1" y="11061"/>
                    <a:pt x="1" y="24694"/>
                  </a:cubicBezTo>
                  <a:cubicBezTo>
                    <a:pt x="1" y="38327"/>
                    <a:pt x="11050" y="49387"/>
                    <a:pt x="24694" y="49387"/>
                  </a:cubicBezTo>
                  <a:cubicBezTo>
                    <a:pt x="38327" y="49387"/>
                    <a:pt x="49388" y="38327"/>
                    <a:pt x="49388" y="24694"/>
                  </a:cubicBezTo>
                  <a:cubicBezTo>
                    <a:pt x="49388" y="11061"/>
                    <a:pt x="38327" y="0"/>
                    <a:pt x="24694" y="0"/>
                  </a:cubicBezTo>
                  <a:close/>
                </a:path>
              </a:pathLst>
            </a:cu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3"/>
            <p:cNvSpPr/>
            <p:nvPr/>
          </p:nvSpPr>
          <p:spPr>
            <a:xfrm>
              <a:off x="5159451" y="2472644"/>
              <a:ext cx="554991" cy="554974"/>
            </a:xfrm>
            <a:custGeom>
              <a:avLst/>
              <a:gdLst/>
              <a:ahLst/>
              <a:cxnLst/>
              <a:rect l="l" t="t" r="r" b="b"/>
              <a:pathLst>
                <a:path w="31791" h="31790" extrusionOk="0">
                  <a:moveTo>
                    <a:pt x="15895" y="0"/>
                  </a:moveTo>
                  <a:cubicBezTo>
                    <a:pt x="7109" y="0"/>
                    <a:pt x="1" y="7120"/>
                    <a:pt x="1" y="15895"/>
                  </a:cubicBezTo>
                  <a:cubicBezTo>
                    <a:pt x="1" y="24670"/>
                    <a:pt x="7109" y="31790"/>
                    <a:pt x="15895" y="31790"/>
                  </a:cubicBezTo>
                  <a:cubicBezTo>
                    <a:pt x="24670" y="31790"/>
                    <a:pt x="31790" y="24670"/>
                    <a:pt x="31790" y="15895"/>
                  </a:cubicBezTo>
                  <a:cubicBezTo>
                    <a:pt x="31790" y="7120"/>
                    <a:pt x="24670" y="0"/>
                    <a:pt x="1589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3"/>
            <p:cNvSpPr/>
            <p:nvPr/>
          </p:nvSpPr>
          <p:spPr>
            <a:xfrm>
              <a:off x="5189181" y="2512111"/>
              <a:ext cx="495531" cy="495549"/>
            </a:xfrm>
            <a:custGeom>
              <a:avLst/>
              <a:gdLst/>
              <a:ahLst/>
              <a:cxnLst/>
              <a:rect l="l" t="t" r="r" b="b"/>
              <a:pathLst>
                <a:path w="28385" h="28386" extrusionOk="0">
                  <a:moveTo>
                    <a:pt x="14192" y="1"/>
                  </a:moveTo>
                  <a:cubicBezTo>
                    <a:pt x="6346" y="1"/>
                    <a:pt x="0" y="6359"/>
                    <a:pt x="0" y="14193"/>
                  </a:cubicBezTo>
                  <a:cubicBezTo>
                    <a:pt x="0" y="22027"/>
                    <a:pt x="6346" y="28385"/>
                    <a:pt x="14192" y="28385"/>
                  </a:cubicBezTo>
                  <a:cubicBezTo>
                    <a:pt x="22027" y="28385"/>
                    <a:pt x="28385" y="22027"/>
                    <a:pt x="28385" y="14193"/>
                  </a:cubicBezTo>
                  <a:cubicBezTo>
                    <a:pt x="28385" y="6359"/>
                    <a:pt x="22027" y="1"/>
                    <a:pt x="1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8761D"/>
                  </a:solidFill>
                  <a:latin typeface="Hammersmith One"/>
                  <a:ea typeface="Hammersmith One"/>
                  <a:cs typeface="Hammersmith One"/>
                  <a:sym typeface="Hammersmith One"/>
                </a:rPr>
                <a:t>T</a:t>
              </a:r>
              <a:endParaRPr sz="2500">
                <a:solidFill>
                  <a:srgbClr val="38761D"/>
                </a:solidFill>
                <a:latin typeface="Hammersmith One"/>
                <a:ea typeface="Hammersmith One"/>
                <a:cs typeface="Hammersmith One"/>
                <a:sym typeface="Hammersmith One"/>
              </a:endParaRPr>
            </a:p>
          </p:txBody>
        </p:sp>
        <p:sp>
          <p:nvSpPr>
            <p:cNvPr id="837" name="Google Shape;837;p83"/>
            <p:cNvSpPr/>
            <p:nvPr/>
          </p:nvSpPr>
          <p:spPr>
            <a:xfrm>
              <a:off x="3705782" y="2732114"/>
              <a:ext cx="936308" cy="907316"/>
            </a:xfrm>
            <a:custGeom>
              <a:avLst/>
              <a:gdLst/>
              <a:ahLst/>
              <a:cxnLst/>
              <a:rect l="l" t="t" r="r" b="b"/>
              <a:pathLst>
                <a:path w="54484" h="52797" extrusionOk="0">
                  <a:moveTo>
                    <a:pt x="27218" y="0"/>
                  </a:moveTo>
                  <a:lnTo>
                    <a:pt x="1763" y="1500"/>
                  </a:lnTo>
                  <a:lnTo>
                    <a:pt x="1525" y="1262"/>
                  </a:lnTo>
                  <a:lnTo>
                    <a:pt x="1513" y="1512"/>
                  </a:lnTo>
                  <a:lnTo>
                    <a:pt x="1263" y="1524"/>
                  </a:lnTo>
                  <a:lnTo>
                    <a:pt x="1501" y="1762"/>
                  </a:lnTo>
                  <a:lnTo>
                    <a:pt x="1" y="27206"/>
                  </a:lnTo>
                  <a:cubicBezTo>
                    <a:pt x="1" y="27206"/>
                    <a:pt x="293" y="27186"/>
                    <a:pt x="813" y="27186"/>
                  </a:cubicBezTo>
                  <a:cubicBezTo>
                    <a:pt x="4990" y="27186"/>
                    <a:pt x="23884" y="28476"/>
                    <a:pt x="24551" y="51768"/>
                  </a:cubicBezTo>
                  <a:cubicBezTo>
                    <a:pt x="27217" y="52516"/>
                    <a:pt x="30162" y="52797"/>
                    <a:pt x="33083" y="52797"/>
                  </a:cubicBezTo>
                  <a:cubicBezTo>
                    <a:pt x="40769" y="52797"/>
                    <a:pt x="48287" y="50852"/>
                    <a:pt x="50090" y="50352"/>
                  </a:cubicBezTo>
                  <a:lnTo>
                    <a:pt x="50233" y="50495"/>
                  </a:lnTo>
                  <a:cubicBezTo>
                    <a:pt x="50233" y="50495"/>
                    <a:pt x="50257" y="50423"/>
                    <a:pt x="50293" y="50292"/>
                  </a:cubicBezTo>
                  <a:cubicBezTo>
                    <a:pt x="50424" y="50256"/>
                    <a:pt x="50495" y="50233"/>
                    <a:pt x="50495" y="50233"/>
                  </a:cubicBezTo>
                  <a:lnTo>
                    <a:pt x="50352" y="50090"/>
                  </a:lnTo>
                  <a:cubicBezTo>
                    <a:pt x="51043" y="47601"/>
                    <a:pt x="54484" y="34231"/>
                    <a:pt x="51769" y="24551"/>
                  </a:cubicBezTo>
                  <a:cubicBezTo>
                    <a:pt x="26397" y="22944"/>
                    <a:pt x="27218" y="0"/>
                    <a:pt x="2721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3"/>
            <p:cNvSpPr/>
            <p:nvPr/>
          </p:nvSpPr>
          <p:spPr>
            <a:xfrm>
              <a:off x="4142681" y="3168986"/>
              <a:ext cx="862191" cy="862191"/>
            </a:xfrm>
            <a:custGeom>
              <a:avLst/>
              <a:gdLst/>
              <a:ahLst/>
              <a:cxnLst/>
              <a:rect l="l" t="t" r="r" b="b"/>
              <a:pathLst>
                <a:path w="49388" h="49388" extrusionOk="0">
                  <a:moveTo>
                    <a:pt x="24694" y="1"/>
                  </a:moveTo>
                  <a:cubicBezTo>
                    <a:pt x="11061" y="1"/>
                    <a:pt x="0" y="11050"/>
                    <a:pt x="0" y="24694"/>
                  </a:cubicBezTo>
                  <a:cubicBezTo>
                    <a:pt x="0" y="38327"/>
                    <a:pt x="11061" y="49388"/>
                    <a:pt x="24694" y="49388"/>
                  </a:cubicBezTo>
                  <a:cubicBezTo>
                    <a:pt x="38327" y="49388"/>
                    <a:pt x="49388" y="38327"/>
                    <a:pt x="49388" y="24694"/>
                  </a:cubicBezTo>
                  <a:cubicBezTo>
                    <a:pt x="49388" y="11050"/>
                    <a:pt x="38327" y="1"/>
                    <a:pt x="24694" y="1"/>
                  </a:cubicBezTo>
                  <a:close/>
                </a:path>
              </a:pathLst>
            </a:cu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3"/>
            <p:cNvSpPr/>
            <p:nvPr/>
          </p:nvSpPr>
          <p:spPr>
            <a:xfrm>
              <a:off x="4296287" y="3322589"/>
              <a:ext cx="554974" cy="554991"/>
            </a:xfrm>
            <a:custGeom>
              <a:avLst/>
              <a:gdLst/>
              <a:ahLst/>
              <a:cxnLst/>
              <a:rect l="l" t="t" r="r" b="b"/>
              <a:pathLst>
                <a:path w="31790" h="31791" extrusionOk="0">
                  <a:moveTo>
                    <a:pt x="15895" y="1"/>
                  </a:moveTo>
                  <a:cubicBezTo>
                    <a:pt x="7120" y="1"/>
                    <a:pt x="0" y="7121"/>
                    <a:pt x="0" y="15895"/>
                  </a:cubicBezTo>
                  <a:cubicBezTo>
                    <a:pt x="0" y="24670"/>
                    <a:pt x="7120" y="31790"/>
                    <a:pt x="15895" y="31790"/>
                  </a:cubicBezTo>
                  <a:cubicBezTo>
                    <a:pt x="24670" y="31790"/>
                    <a:pt x="31790" y="24670"/>
                    <a:pt x="31790" y="15895"/>
                  </a:cubicBezTo>
                  <a:cubicBezTo>
                    <a:pt x="31790" y="7121"/>
                    <a:pt x="24670" y="1"/>
                    <a:pt x="1589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3"/>
            <p:cNvSpPr/>
            <p:nvPr/>
          </p:nvSpPr>
          <p:spPr>
            <a:xfrm>
              <a:off x="4326209" y="3352528"/>
              <a:ext cx="495130" cy="495112"/>
            </a:xfrm>
            <a:custGeom>
              <a:avLst/>
              <a:gdLst/>
              <a:ahLst/>
              <a:cxnLst/>
              <a:rect l="l" t="t" r="r" b="b"/>
              <a:pathLst>
                <a:path w="28362" h="28361" extrusionOk="0">
                  <a:moveTo>
                    <a:pt x="14181" y="0"/>
                  </a:moveTo>
                  <a:cubicBezTo>
                    <a:pt x="6347" y="0"/>
                    <a:pt x="1" y="6346"/>
                    <a:pt x="1" y="14180"/>
                  </a:cubicBezTo>
                  <a:cubicBezTo>
                    <a:pt x="1" y="22015"/>
                    <a:pt x="6347" y="28361"/>
                    <a:pt x="14181" y="28361"/>
                  </a:cubicBezTo>
                  <a:cubicBezTo>
                    <a:pt x="22015" y="28361"/>
                    <a:pt x="28361" y="22015"/>
                    <a:pt x="28361" y="14180"/>
                  </a:cubicBezTo>
                  <a:cubicBezTo>
                    <a:pt x="28361" y="6346"/>
                    <a:pt x="22015" y="0"/>
                    <a:pt x="1418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8761D"/>
                  </a:solidFill>
                  <a:latin typeface="Hammersmith One"/>
                  <a:ea typeface="Hammersmith One"/>
                  <a:cs typeface="Hammersmith One"/>
                  <a:sym typeface="Hammersmith One"/>
                </a:rPr>
                <a:t>W</a:t>
              </a:r>
              <a:endParaRPr sz="2500">
                <a:solidFill>
                  <a:srgbClr val="38761D"/>
                </a:solidFill>
                <a:latin typeface="Hammersmith One"/>
                <a:ea typeface="Hammersmith One"/>
                <a:cs typeface="Hammersmith One"/>
                <a:sym typeface="Hammersmith One"/>
              </a:endParaRPr>
            </a:p>
          </p:txBody>
        </p:sp>
        <p:sp>
          <p:nvSpPr>
            <p:cNvPr id="841" name="Google Shape;841;p83"/>
            <p:cNvSpPr/>
            <p:nvPr/>
          </p:nvSpPr>
          <p:spPr>
            <a:xfrm>
              <a:off x="3297630" y="2299538"/>
              <a:ext cx="861982" cy="881699"/>
            </a:xfrm>
            <a:custGeom>
              <a:avLst/>
              <a:gdLst/>
              <a:ahLst/>
              <a:cxnLst/>
              <a:rect l="l" t="t" r="r" b="b"/>
              <a:pathLst>
                <a:path w="49376" h="49388" extrusionOk="0">
                  <a:moveTo>
                    <a:pt x="24694" y="0"/>
                  </a:moveTo>
                  <a:cubicBezTo>
                    <a:pt x="11050" y="0"/>
                    <a:pt x="1" y="11061"/>
                    <a:pt x="1" y="24694"/>
                  </a:cubicBezTo>
                  <a:cubicBezTo>
                    <a:pt x="1" y="38327"/>
                    <a:pt x="11050" y="49387"/>
                    <a:pt x="24694" y="49387"/>
                  </a:cubicBezTo>
                  <a:cubicBezTo>
                    <a:pt x="38327" y="49387"/>
                    <a:pt x="49376" y="38327"/>
                    <a:pt x="49376" y="24694"/>
                  </a:cubicBezTo>
                  <a:cubicBezTo>
                    <a:pt x="49376" y="11061"/>
                    <a:pt x="38327" y="0"/>
                    <a:pt x="24694" y="0"/>
                  </a:cubicBezTo>
                  <a:close/>
                </a:path>
              </a:pathLst>
            </a:cu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3"/>
            <p:cNvSpPr/>
            <p:nvPr/>
          </p:nvSpPr>
          <p:spPr>
            <a:xfrm>
              <a:off x="3451228" y="2472650"/>
              <a:ext cx="554991" cy="554974"/>
            </a:xfrm>
            <a:custGeom>
              <a:avLst/>
              <a:gdLst/>
              <a:ahLst/>
              <a:cxnLst/>
              <a:rect l="l" t="t" r="r" b="b"/>
              <a:pathLst>
                <a:path w="31791" h="31790" extrusionOk="0">
                  <a:moveTo>
                    <a:pt x="15895" y="0"/>
                  </a:moveTo>
                  <a:cubicBezTo>
                    <a:pt x="7108" y="0"/>
                    <a:pt x="0" y="7120"/>
                    <a:pt x="0" y="15895"/>
                  </a:cubicBezTo>
                  <a:cubicBezTo>
                    <a:pt x="0" y="24670"/>
                    <a:pt x="7108" y="31790"/>
                    <a:pt x="15895" y="31790"/>
                  </a:cubicBezTo>
                  <a:cubicBezTo>
                    <a:pt x="24670" y="31790"/>
                    <a:pt x="31790" y="24670"/>
                    <a:pt x="31790" y="15895"/>
                  </a:cubicBezTo>
                  <a:cubicBezTo>
                    <a:pt x="31790" y="7120"/>
                    <a:pt x="24670" y="0"/>
                    <a:pt x="1589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3"/>
            <p:cNvSpPr/>
            <p:nvPr/>
          </p:nvSpPr>
          <p:spPr>
            <a:xfrm>
              <a:off x="3480940" y="2502361"/>
              <a:ext cx="495549" cy="495549"/>
            </a:xfrm>
            <a:custGeom>
              <a:avLst/>
              <a:gdLst/>
              <a:ahLst/>
              <a:cxnLst/>
              <a:rect l="l" t="t" r="r" b="b"/>
              <a:pathLst>
                <a:path w="28386" h="28386" extrusionOk="0">
                  <a:moveTo>
                    <a:pt x="14193" y="1"/>
                  </a:moveTo>
                  <a:cubicBezTo>
                    <a:pt x="6347" y="1"/>
                    <a:pt x="1" y="6359"/>
                    <a:pt x="1" y="14193"/>
                  </a:cubicBezTo>
                  <a:cubicBezTo>
                    <a:pt x="1" y="22027"/>
                    <a:pt x="6347" y="28385"/>
                    <a:pt x="14193" y="28385"/>
                  </a:cubicBezTo>
                  <a:cubicBezTo>
                    <a:pt x="22028" y="28385"/>
                    <a:pt x="28385" y="22027"/>
                    <a:pt x="28385" y="14193"/>
                  </a:cubicBezTo>
                  <a:cubicBezTo>
                    <a:pt x="28385" y="6359"/>
                    <a:pt x="22028" y="1"/>
                    <a:pt x="1419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38761D"/>
                  </a:solidFill>
                  <a:latin typeface="Hammersmith One"/>
                  <a:ea typeface="Hammersmith One"/>
                  <a:cs typeface="Hammersmith One"/>
                  <a:sym typeface="Hammersmith One"/>
                </a:rPr>
                <a:t>S</a:t>
              </a:r>
              <a:endParaRPr sz="2500">
                <a:solidFill>
                  <a:srgbClr val="38761D"/>
                </a:solidFill>
                <a:latin typeface="Hammersmith One"/>
                <a:ea typeface="Hammersmith One"/>
                <a:cs typeface="Hammersmith One"/>
                <a:sym typeface="Hammersmith One"/>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847"/>
        <p:cNvGrpSpPr/>
        <p:nvPr/>
      </p:nvGrpSpPr>
      <p:grpSpPr>
        <a:xfrm>
          <a:off x="0" y="0"/>
          <a:ext cx="0" cy="0"/>
          <a:chOff x="0" y="0"/>
          <a:chExt cx="0" cy="0"/>
        </a:xfrm>
      </p:grpSpPr>
      <p:sp>
        <p:nvSpPr>
          <p:cNvPr id="848" name="Google Shape;848;p84"/>
          <p:cNvSpPr txBox="1"/>
          <p:nvPr/>
        </p:nvSpPr>
        <p:spPr>
          <a:xfrm>
            <a:off x="246550" y="2543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PESTEL Analysis - Philippines</a:t>
            </a:r>
            <a:endParaRPr sz="2470">
              <a:solidFill>
                <a:schemeClr val="lt1"/>
              </a:solidFill>
              <a:latin typeface="Source Sans Pro Black"/>
              <a:ea typeface="Source Sans Pro Black"/>
              <a:cs typeface="Source Sans Pro Black"/>
              <a:sym typeface="Source Sans Pro Black"/>
            </a:endParaRPr>
          </a:p>
        </p:txBody>
      </p:sp>
      <p:sp>
        <p:nvSpPr>
          <p:cNvPr id="849" name="Google Shape;849;p84"/>
          <p:cNvSpPr txBox="1"/>
          <p:nvPr/>
        </p:nvSpPr>
        <p:spPr>
          <a:xfrm>
            <a:off x="5346850" y="3579151"/>
            <a:ext cx="19656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2CC"/>
                </a:solidFill>
                <a:latin typeface="Hammersmith One"/>
                <a:ea typeface="Hammersmith One"/>
                <a:cs typeface="Hammersmith One"/>
                <a:sym typeface="Hammersmith One"/>
              </a:rPr>
              <a:t>Environmental</a:t>
            </a:r>
            <a:endParaRPr sz="1800">
              <a:solidFill>
                <a:srgbClr val="FFF2CC"/>
              </a:solidFill>
              <a:latin typeface="Hammersmith One"/>
              <a:ea typeface="Hammersmith One"/>
              <a:cs typeface="Hammersmith One"/>
              <a:sym typeface="Hammersmith One"/>
            </a:endParaRPr>
          </a:p>
        </p:txBody>
      </p:sp>
      <p:sp>
        <p:nvSpPr>
          <p:cNvPr id="850" name="Google Shape;850;p84"/>
          <p:cNvSpPr txBox="1"/>
          <p:nvPr/>
        </p:nvSpPr>
        <p:spPr>
          <a:xfrm>
            <a:off x="673969" y="3583188"/>
            <a:ext cx="19638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2CC"/>
                </a:solidFill>
                <a:latin typeface="Hammersmith One"/>
                <a:ea typeface="Hammersmith One"/>
                <a:cs typeface="Hammersmith One"/>
                <a:sym typeface="Hammersmith One"/>
              </a:rPr>
              <a:t>Political</a:t>
            </a:r>
            <a:endParaRPr sz="1800">
              <a:solidFill>
                <a:srgbClr val="FFF2CC"/>
              </a:solidFill>
              <a:latin typeface="Hammersmith One"/>
              <a:ea typeface="Hammersmith One"/>
              <a:cs typeface="Hammersmith One"/>
              <a:sym typeface="Hammersmith One"/>
            </a:endParaRPr>
          </a:p>
        </p:txBody>
      </p:sp>
      <p:sp>
        <p:nvSpPr>
          <p:cNvPr id="851" name="Google Shape;851;p84"/>
          <p:cNvSpPr txBox="1"/>
          <p:nvPr/>
        </p:nvSpPr>
        <p:spPr>
          <a:xfrm>
            <a:off x="475050" y="3874300"/>
            <a:ext cx="2397900" cy="80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High risk of political instability and/or politically-motivated violence</a:t>
            </a:r>
            <a:endParaRPr>
              <a:solidFill>
                <a:schemeClr val="lt1"/>
              </a:solidFill>
              <a:latin typeface="Source Sans Pro"/>
              <a:ea typeface="Source Sans Pro"/>
              <a:cs typeface="Source Sans Pro"/>
              <a:sym typeface="Source Sans Pro"/>
            </a:endParaRPr>
          </a:p>
        </p:txBody>
      </p:sp>
      <p:sp>
        <p:nvSpPr>
          <p:cNvPr id="852" name="Google Shape;852;p84"/>
          <p:cNvSpPr txBox="1"/>
          <p:nvPr/>
        </p:nvSpPr>
        <p:spPr>
          <a:xfrm>
            <a:off x="3009999" y="3579138"/>
            <a:ext cx="19656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2CC"/>
                </a:solidFill>
                <a:latin typeface="Hammersmith One"/>
                <a:ea typeface="Hammersmith One"/>
                <a:cs typeface="Hammersmith One"/>
                <a:sym typeface="Hammersmith One"/>
              </a:rPr>
              <a:t>Sociological</a:t>
            </a:r>
            <a:endParaRPr sz="1800">
              <a:solidFill>
                <a:srgbClr val="FFF2CC"/>
              </a:solidFill>
              <a:latin typeface="Hammersmith One"/>
              <a:ea typeface="Hammersmith One"/>
              <a:cs typeface="Hammersmith One"/>
              <a:sym typeface="Hammersmith One"/>
            </a:endParaRPr>
          </a:p>
        </p:txBody>
      </p:sp>
      <p:sp>
        <p:nvSpPr>
          <p:cNvPr id="853" name="Google Shape;853;p84"/>
          <p:cNvSpPr txBox="1"/>
          <p:nvPr/>
        </p:nvSpPr>
        <p:spPr>
          <a:xfrm>
            <a:off x="2956225" y="3874300"/>
            <a:ext cx="20640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110 M in 2021, estimate 119 M in 2027;  High level of English proficiency</a:t>
            </a:r>
            <a:endParaRPr>
              <a:solidFill>
                <a:schemeClr val="lt1"/>
              </a:solidFill>
              <a:latin typeface="Source Sans Pro"/>
              <a:ea typeface="Source Sans Pro"/>
              <a:cs typeface="Source Sans Pro"/>
              <a:sym typeface="Source Sans Pro"/>
            </a:endParaRPr>
          </a:p>
        </p:txBody>
      </p:sp>
      <p:sp>
        <p:nvSpPr>
          <p:cNvPr id="854" name="Google Shape;854;p84"/>
          <p:cNvSpPr txBox="1"/>
          <p:nvPr/>
        </p:nvSpPr>
        <p:spPr>
          <a:xfrm>
            <a:off x="5338668" y="3874300"/>
            <a:ext cx="31008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34th highest carbon dioxide emissions in 2020; very high recurrence of extreme weather events</a:t>
            </a:r>
            <a:endParaRPr>
              <a:solidFill>
                <a:schemeClr val="lt1"/>
              </a:solidFill>
              <a:latin typeface="Source Sans Pro"/>
              <a:ea typeface="Source Sans Pro"/>
              <a:cs typeface="Source Sans Pro"/>
              <a:sym typeface="Source Sans Pro"/>
            </a:endParaRPr>
          </a:p>
        </p:txBody>
      </p:sp>
      <p:sp>
        <p:nvSpPr>
          <p:cNvPr id="855" name="Google Shape;855;p84"/>
          <p:cNvSpPr txBox="1"/>
          <p:nvPr/>
        </p:nvSpPr>
        <p:spPr>
          <a:xfrm>
            <a:off x="4164516" y="1507528"/>
            <a:ext cx="196530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Source Sans Pro"/>
                <a:ea typeface="Source Sans Pro"/>
                <a:cs typeface="Source Sans Pro"/>
                <a:sym typeface="Source Sans Pro"/>
              </a:rPr>
              <a:t>E-commerce is booming</a:t>
            </a:r>
            <a:endParaRPr>
              <a:solidFill>
                <a:srgbClr val="FFFFFF"/>
              </a:solidFill>
              <a:latin typeface="Source Sans Pro"/>
              <a:ea typeface="Source Sans Pro"/>
              <a:cs typeface="Source Sans Pro"/>
              <a:sym typeface="Source Sans Pro"/>
            </a:endParaRPr>
          </a:p>
        </p:txBody>
      </p:sp>
      <p:sp>
        <p:nvSpPr>
          <p:cNvPr id="856" name="Google Shape;856;p84"/>
          <p:cNvSpPr txBox="1"/>
          <p:nvPr/>
        </p:nvSpPr>
        <p:spPr>
          <a:xfrm>
            <a:off x="1648600" y="1507525"/>
            <a:ext cx="231240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latin typeface="Source Sans Pro"/>
                <a:ea typeface="Source Sans Pro"/>
                <a:cs typeface="Source Sans Pro"/>
                <a:sym typeface="Source Sans Pro"/>
              </a:rPr>
              <a:t>GDP is forecasted to increase by 7.4% from 2021-2026; High concerns about poverty.</a:t>
            </a:r>
            <a:endParaRPr sz="13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300">
              <a:solidFill>
                <a:schemeClr val="lt1"/>
              </a:solidFill>
              <a:latin typeface="Source Sans Pro Light"/>
              <a:ea typeface="Source Sans Pro Light"/>
              <a:cs typeface="Source Sans Pro Light"/>
              <a:sym typeface="Source Sans Pro Light"/>
            </a:endParaRPr>
          </a:p>
        </p:txBody>
      </p:sp>
      <p:sp>
        <p:nvSpPr>
          <p:cNvPr id="857" name="Google Shape;857;p84"/>
          <p:cNvSpPr txBox="1"/>
          <p:nvPr/>
        </p:nvSpPr>
        <p:spPr>
          <a:xfrm>
            <a:off x="4167301" y="1219813"/>
            <a:ext cx="19638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2CC"/>
                </a:solidFill>
                <a:latin typeface="Hammersmith One"/>
                <a:ea typeface="Hammersmith One"/>
                <a:cs typeface="Hammersmith One"/>
                <a:sym typeface="Hammersmith One"/>
              </a:rPr>
              <a:t>Technological</a:t>
            </a:r>
            <a:endParaRPr sz="1800">
              <a:solidFill>
                <a:srgbClr val="FFF2CC"/>
              </a:solidFill>
              <a:latin typeface="Hammersmith One"/>
              <a:ea typeface="Hammersmith One"/>
              <a:cs typeface="Hammersmith One"/>
              <a:sym typeface="Hammersmith One"/>
            </a:endParaRPr>
          </a:p>
        </p:txBody>
      </p:sp>
      <p:sp>
        <p:nvSpPr>
          <p:cNvPr id="858" name="Google Shape;858;p84"/>
          <p:cNvSpPr txBox="1"/>
          <p:nvPr/>
        </p:nvSpPr>
        <p:spPr>
          <a:xfrm>
            <a:off x="1856996" y="1219813"/>
            <a:ext cx="19656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2CC"/>
                </a:solidFill>
                <a:latin typeface="Hammersmith One"/>
                <a:ea typeface="Hammersmith One"/>
                <a:cs typeface="Hammersmith One"/>
                <a:sym typeface="Hammersmith One"/>
              </a:rPr>
              <a:t>Economic</a:t>
            </a:r>
            <a:endParaRPr sz="1800">
              <a:solidFill>
                <a:srgbClr val="FFF2CC"/>
              </a:solidFill>
              <a:latin typeface="Hammersmith One"/>
              <a:ea typeface="Hammersmith One"/>
              <a:cs typeface="Hammersmith One"/>
              <a:sym typeface="Hammersmith One"/>
            </a:endParaRPr>
          </a:p>
        </p:txBody>
      </p:sp>
      <p:grpSp>
        <p:nvGrpSpPr>
          <p:cNvPr id="859" name="Google Shape;859;p84"/>
          <p:cNvGrpSpPr/>
          <p:nvPr/>
        </p:nvGrpSpPr>
        <p:grpSpPr>
          <a:xfrm>
            <a:off x="1054974" y="2300817"/>
            <a:ext cx="7042931" cy="1260440"/>
            <a:chOff x="1054974" y="2300817"/>
            <a:chExt cx="7042931" cy="1260440"/>
          </a:xfrm>
        </p:grpSpPr>
        <p:sp>
          <p:nvSpPr>
            <p:cNvPr id="860" name="Google Shape;860;p84"/>
            <p:cNvSpPr/>
            <p:nvPr/>
          </p:nvSpPr>
          <p:spPr>
            <a:xfrm>
              <a:off x="1226448" y="2525710"/>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4"/>
            <p:cNvSpPr/>
            <p:nvPr/>
          </p:nvSpPr>
          <p:spPr>
            <a:xfrm>
              <a:off x="4523235" y="2931112"/>
              <a:ext cx="1260095" cy="63014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4"/>
            <p:cNvSpPr/>
            <p:nvPr/>
          </p:nvSpPr>
          <p:spPr>
            <a:xfrm>
              <a:off x="3367892" y="2300817"/>
              <a:ext cx="1259776" cy="63014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4"/>
            <p:cNvSpPr/>
            <p:nvPr/>
          </p:nvSpPr>
          <p:spPr>
            <a:xfrm>
              <a:off x="1054974" y="2308250"/>
              <a:ext cx="1261052" cy="632218"/>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4"/>
            <p:cNvSpPr/>
            <p:nvPr/>
          </p:nvSpPr>
          <p:spPr>
            <a:xfrm>
              <a:off x="2212396" y="2931112"/>
              <a:ext cx="1260095" cy="63014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4"/>
            <p:cNvSpPr/>
            <p:nvPr/>
          </p:nvSpPr>
          <p:spPr>
            <a:xfrm>
              <a:off x="5677621" y="2300817"/>
              <a:ext cx="1261052" cy="632218"/>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4"/>
            <p:cNvSpPr/>
            <p:nvPr/>
          </p:nvSpPr>
          <p:spPr>
            <a:xfrm>
              <a:off x="2382864" y="2400507"/>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4"/>
            <p:cNvSpPr/>
            <p:nvPr/>
          </p:nvSpPr>
          <p:spPr>
            <a:xfrm>
              <a:off x="3540252" y="2525710"/>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4"/>
            <p:cNvSpPr/>
            <p:nvPr/>
          </p:nvSpPr>
          <p:spPr>
            <a:xfrm>
              <a:off x="4696668" y="2400507"/>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4"/>
            <p:cNvSpPr/>
            <p:nvPr/>
          </p:nvSpPr>
          <p:spPr>
            <a:xfrm>
              <a:off x="5860153" y="2525710"/>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4"/>
            <p:cNvSpPr txBox="1"/>
            <p:nvPr/>
          </p:nvSpPr>
          <p:spPr>
            <a:xfrm>
              <a:off x="1443256" y="28280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00"/>
                  </a:solidFill>
                  <a:latin typeface="Hammersmith One"/>
                  <a:ea typeface="Hammersmith One"/>
                  <a:cs typeface="Hammersmith One"/>
                  <a:sym typeface="Hammersmith One"/>
                </a:rPr>
                <a:t>P</a:t>
              </a:r>
              <a:endParaRPr sz="2000" b="1">
                <a:solidFill>
                  <a:srgbClr val="FFFF00"/>
                </a:solidFill>
                <a:latin typeface="Hammersmith One"/>
                <a:ea typeface="Hammersmith One"/>
                <a:cs typeface="Hammersmith One"/>
                <a:sym typeface="Hammersmith One"/>
              </a:endParaRPr>
            </a:p>
          </p:txBody>
        </p:sp>
        <p:sp>
          <p:nvSpPr>
            <p:cNvPr id="871" name="Google Shape;871;p84"/>
            <p:cNvSpPr txBox="1"/>
            <p:nvPr/>
          </p:nvSpPr>
          <p:spPr>
            <a:xfrm>
              <a:off x="3755946" y="28280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00"/>
                  </a:solidFill>
                  <a:latin typeface="Hammersmith One"/>
                  <a:ea typeface="Hammersmith One"/>
                  <a:cs typeface="Hammersmith One"/>
                  <a:sym typeface="Hammersmith One"/>
                </a:rPr>
                <a:t>S</a:t>
              </a:r>
              <a:endParaRPr sz="2000" b="1">
                <a:solidFill>
                  <a:srgbClr val="FFFF00"/>
                </a:solidFill>
                <a:latin typeface="Hammersmith One"/>
                <a:ea typeface="Hammersmith One"/>
                <a:cs typeface="Hammersmith One"/>
                <a:sym typeface="Hammersmith One"/>
              </a:endParaRPr>
            </a:p>
          </p:txBody>
        </p:sp>
        <p:sp>
          <p:nvSpPr>
            <p:cNvPr id="872" name="Google Shape;872;p84"/>
            <p:cNvSpPr txBox="1"/>
            <p:nvPr/>
          </p:nvSpPr>
          <p:spPr>
            <a:xfrm>
              <a:off x="6068636" y="28280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00"/>
                  </a:solidFill>
                  <a:latin typeface="Hammersmith One"/>
                  <a:ea typeface="Hammersmith One"/>
                  <a:cs typeface="Hammersmith One"/>
                  <a:sym typeface="Hammersmith One"/>
                </a:rPr>
                <a:t>E</a:t>
              </a:r>
              <a:endParaRPr sz="2000" b="1">
                <a:solidFill>
                  <a:srgbClr val="FFFF00"/>
                </a:solidFill>
                <a:latin typeface="Hammersmith One"/>
                <a:ea typeface="Hammersmith One"/>
                <a:cs typeface="Hammersmith One"/>
                <a:sym typeface="Hammersmith One"/>
              </a:endParaRPr>
            </a:p>
          </p:txBody>
        </p:sp>
        <p:sp>
          <p:nvSpPr>
            <p:cNvPr id="873" name="Google Shape;873;p84"/>
            <p:cNvSpPr txBox="1"/>
            <p:nvPr/>
          </p:nvSpPr>
          <p:spPr>
            <a:xfrm>
              <a:off x="4912291" y="27028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00"/>
                  </a:solidFill>
                  <a:latin typeface="Hammersmith One"/>
                  <a:ea typeface="Hammersmith One"/>
                  <a:cs typeface="Hammersmith One"/>
                  <a:sym typeface="Hammersmith One"/>
                </a:rPr>
                <a:t>T</a:t>
              </a:r>
              <a:endParaRPr sz="2000" b="1">
                <a:solidFill>
                  <a:srgbClr val="FFFF00"/>
                </a:solidFill>
                <a:latin typeface="Hammersmith One"/>
                <a:ea typeface="Hammersmith One"/>
                <a:cs typeface="Hammersmith One"/>
                <a:sym typeface="Hammersmith One"/>
              </a:endParaRPr>
            </a:p>
          </p:txBody>
        </p:sp>
        <p:sp>
          <p:nvSpPr>
            <p:cNvPr id="874" name="Google Shape;874;p84"/>
            <p:cNvSpPr txBox="1"/>
            <p:nvPr/>
          </p:nvSpPr>
          <p:spPr>
            <a:xfrm>
              <a:off x="2599601" y="27028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00"/>
                  </a:solidFill>
                  <a:latin typeface="Hammersmith One"/>
                  <a:ea typeface="Hammersmith One"/>
                  <a:cs typeface="Hammersmith One"/>
                  <a:sym typeface="Hammersmith One"/>
                </a:rPr>
                <a:t>E</a:t>
              </a:r>
              <a:endParaRPr sz="2000" b="1">
                <a:solidFill>
                  <a:srgbClr val="FFFF00"/>
                </a:solidFill>
                <a:latin typeface="Hammersmith One"/>
                <a:ea typeface="Hammersmith One"/>
                <a:cs typeface="Hammersmith One"/>
                <a:sym typeface="Hammersmith One"/>
              </a:endParaRPr>
            </a:p>
          </p:txBody>
        </p:sp>
        <p:sp>
          <p:nvSpPr>
            <p:cNvPr id="875" name="Google Shape;875;p84"/>
            <p:cNvSpPr/>
            <p:nvPr/>
          </p:nvSpPr>
          <p:spPr>
            <a:xfrm>
              <a:off x="6837810" y="2931112"/>
              <a:ext cx="1260095" cy="63014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4"/>
            <p:cNvSpPr/>
            <p:nvPr/>
          </p:nvSpPr>
          <p:spPr>
            <a:xfrm>
              <a:off x="6998616" y="2400507"/>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4"/>
            <p:cNvSpPr txBox="1"/>
            <p:nvPr/>
          </p:nvSpPr>
          <p:spPr>
            <a:xfrm>
              <a:off x="7224981" y="27028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00"/>
                  </a:solidFill>
                  <a:latin typeface="Hammersmith One"/>
                  <a:ea typeface="Hammersmith One"/>
                  <a:cs typeface="Hammersmith One"/>
                  <a:sym typeface="Hammersmith One"/>
                </a:rPr>
                <a:t>L</a:t>
              </a:r>
              <a:endParaRPr sz="2000" b="1">
                <a:solidFill>
                  <a:srgbClr val="FFFF00"/>
                </a:solidFill>
                <a:latin typeface="Hammersmith One"/>
                <a:ea typeface="Hammersmith One"/>
                <a:cs typeface="Hammersmith One"/>
                <a:sym typeface="Hammersmith One"/>
              </a:endParaRPr>
            </a:p>
          </p:txBody>
        </p:sp>
      </p:grpSp>
      <p:sp>
        <p:nvSpPr>
          <p:cNvPr id="878" name="Google Shape;878;p84"/>
          <p:cNvSpPr txBox="1"/>
          <p:nvPr/>
        </p:nvSpPr>
        <p:spPr>
          <a:xfrm>
            <a:off x="6231325" y="1507525"/>
            <a:ext cx="249090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The easing of investment restrictions on foreign retailers in early 2022 </a:t>
            </a:r>
            <a:endParaRPr>
              <a:solidFill>
                <a:schemeClr val="lt1"/>
              </a:solidFill>
              <a:latin typeface="Source Sans Pro"/>
              <a:ea typeface="Source Sans Pro"/>
              <a:cs typeface="Source Sans Pro"/>
              <a:sym typeface="Source Sans Pro"/>
            </a:endParaRPr>
          </a:p>
        </p:txBody>
      </p:sp>
      <p:sp>
        <p:nvSpPr>
          <p:cNvPr id="879" name="Google Shape;879;p84"/>
          <p:cNvSpPr txBox="1"/>
          <p:nvPr/>
        </p:nvSpPr>
        <p:spPr>
          <a:xfrm>
            <a:off x="6475806" y="1219813"/>
            <a:ext cx="19638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2CC"/>
                </a:solidFill>
                <a:latin typeface="Hammersmith One"/>
                <a:ea typeface="Hammersmith One"/>
                <a:cs typeface="Hammersmith One"/>
                <a:sym typeface="Hammersmith One"/>
              </a:rPr>
              <a:t>Legal</a:t>
            </a:r>
            <a:endParaRPr sz="1800">
              <a:solidFill>
                <a:srgbClr val="FFF2CC"/>
              </a:solidFill>
              <a:latin typeface="Hammersmith One"/>
              <a:ea typeface="Hammersmith One"/>
              <a:cs typeface="Hammersmith One"/>
              <a:sym typeface="Hammersmith On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883"/>
        <p:cNvGrpSpPr/>
        <p:nvPr/>
      </p:nvGrpSpPr>
      <p:grpSpPr>
        <a:xfrm>
          <a:off x="0" y="0"/>
          <a:ext cx="0" cy="0"/>
          <a:chOff x="0" y="0"/>
          <a:chExt cx="0" cy="0"/>
        </a:xfrm>
      </p:grpSpPr>
      <p:sp>
        <p:nvSpPr>
          <p:cNvPr id="884" name="Google Shape;884;p85"/>
          <p:cNvSpPr txBox="1"/>
          <p:nvPr/>
        </p:nvSpPr>
        <p:spPr>
          <a:xfrm>
            <a:off x="246550" y="3305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Hofstede Analysis</a:t>
            </a:r>
            <a:endParaRPr sz="2470">
              <a:solidFill>
                <a:schemeClr val="lt1"/>
              </a:solidFill>
              <a:latin typeface="Source Sans Pro Black"/>
              <a:ea typeface="Source Sans Pro Black"/>
              <a:cs typeface="Source Sans Pro Black"/>
              <a:sym typeface="Source Sans Pro Black"/>
            </a:endParaRPr>
          </a:p>
        </p:txBody>
      </p:sp>
      <p:pic>
        <p:nvPicPr>
          <p:cNvPr id="885" name="Google Shape;885;p85"/>
          <p:cNvPicPr preferRelativeResize="0"/>
          <p:nvPr/>
        </p:nvPicPr>
        <p:blipFill>
          <a:blip r:embed="rId3">
            <a:alphaModFix/>
          </a:blip>
          <a:stretch>
            <a:fillRect/>
          </a:stretch>
        </p:blipFill>
        <p:spPr>
          <a:xfrm>
            <a:off x="1649300" y="1207125"/>
            <a:ext cx="6134875" cy="348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889"/>
        <p:cNvGrpSpPr/>
        <p:nvPr/>
      </p:nvGrpSpPr>
      <p:grpSpPr>
        <a:xfrm>
          <a:off x="0" y="0"/>
          <a:ext cx="0" cy="0"/>
          <a:chOff x="0" y="0"/>
          <a:chExt cx="0" cy="0"/>
        </a:xfrm>
      </p:grpSpPr>
      <p:sp>
        <p:nvSpPr>
          <p:cNvPr id="890" name="Google Shape;890;p86"/>
          <p:cNvSpPr txBox="1"/>
          <p:nvPr/>
        </p:nvSpPr>
        <p:spPr>
          <a:xfrm>
            <a:off x="246550" y="1781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STP Analysis</a:t>
            </a:r>
            <a:endParaRPr sz="2470">
              <a:solidFill>
                <a:schemeClr val="lt1"/>
              </a:solidFill>
              <a:latin typeface="Source Sans Pro Black"/>
              <a:ea typeface="Source Sans Pro Black"/>
              <a:cs typeface="Source Sans Pro Black"/>
              <a:sym typeface="Source Sans Pro Black"/>
            </a:endParaRPr>
          </a:p>
        </p:txBody>
      </p:sp>
      <p:sp>
        <p:nvSpPr>
          <p:cNvPr id="891" name="Google Shape;891;p86"/>
          <p:cNvSpPr txBox="1"/>
          <p:nvPr/>
        </p:nvSpPr>
        <p:spPr>
          <a:xfrm>
            <a:off x="1194675" y="3394500"/>
            <a:ext cx="2460900" cy="16560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Natural and organic foods supermarkets</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A variety selection of natural and organic products</a:t>
            </a:r>
            <a:endParaRPr>
              <a:solidFill>
                <a:srgbClr val="FFFFFF"/>
              </a:solidFill>
              <a:latin typeface="Source Sans Pro Light"/>
              <a:ea typeface="Source Sans Pro Light"/>
              <a:cs typeface="Source Sans Pro Light"/>
              <a:sym typeface="Source Sans Pro Light"/>
            </a:endParaRPr>
          </a:p>
          <a:p>
            <a:pPr marL="0" lvl="0" indent="0" algn="ctr" rtl="0">
              <a:spcBef>
                <a:spcPts val="0"/>
              </a:spcBef>
              <a:spcAft>
                <a:spcPts val="0"/>
              </a:spcAft>
              <a:buNone/>
            </a:pPr>
            <a:endParaRPr>
              <a:solidFill>
                <a:srgbClr val="FFFFFF"/>
              </a:solidFill>
              <a:latin typeface="Source Sans Pro Light"/>
              <a:ea typeface="Source Sans Pro Light"/>
              <a:cs typeface="Source Sans Pro Light"/>
              <a:sym typeface="Source Sans Pro Light"/>
            </a:endParaRPr>
          </a:p>
        </p:txBody>
      </p:sp>
      <p:sp>
        <p:nvSpPr>
          <p:cNvPr id="892" name="Google Shape;892;p86"/>
          <p:cNvSpPr txBox="1"/>
          <p:nvPr/>
        </p:nvSpPr>
        <p:spPr>
          <a:xfrm>
            <a:off x="5703450" y="3342250"/>
            <a:ext cx="2460900" cy="13269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Top natural and organic foods supermarkets with American import goods </a:t>
            </a:r>
            <a:endParaRPr>
              <a:solidFill>
                <a:srgbClr val="FFFFFF"/>
              </a:solidFill>
              <a:latin typeface="Source Sans Pro"/>
              <a:ea typeface="Source Sans Pro"/>
              <a:cs typeface="Source Sans Pro"/>
              <a:sym typeface="Source Sans Pro"/>
            </a:endParaRPr>
          </a:p>
        </p:txBody>
      </p:sp>
      <p:sp>
        <p:nvSpPr>
          <p:cNvPr id="893" name="Google Shape;893;p86"/>
          <p:cNvSpPr txBox="1"/>
          <p:nvPr/>
        </p:nvSpPr>
        <p:spPr>
          <a:xfrm>
            <a:off x="3411525" y="3494650"/>
            <a:ext cx="2514000" cy="8181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Attracted by western lifestyle influence</a:t>
            </a:r>
            <a:endParaRPr>
              <a:solidFill>
                <a:srgbClr val="FFFFFF"/>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Healthification trend</a:t>
            </a:r>
            <a:endParaRPr>
              <a:solidFill>
                <a:srgbClr val="FFFFFF"/>
              </a:solidFill>
              <a:latin typeface="Source Sans Pro"/>
              <a:ea typeface="Source Sans Pro"/>
              <a:cs typeface="Source Sans Pro"/>
              <a:sym typeface="Source Sans Pro"/>
            </a:endParaRPr>
          </a:p>
        </p:txBody>
      </p:sp>
      <p:grpSp>
        <p:nvGrpSpPr>
          <p:cNvPr id="894" name="Google Shape;894;p86"/>
          <p:cNvGrpSpPr/>
          <p:nvPr/>
        </p:nvGrpSpPr>
        <p:grpSpPr>
          <a:xfrm>
            <a:off x="1396072" y="1228484"/>
            <a:ext cx="2153614" cy="2031088"/>
            <a:chOff x="710297" y="1228513"/>
            <a:chExt cx="1930800" cy="1820950"/>
          </a:xfrm>
        </p:grpSpPr>
        <p:grpSp>
          <p:nvGrpSpPr>
            <p:cNvPr id="895" name="Google Shape;895;p86"/>
            <p:cNvGrpSpPr/>
            <p:nvPr/>
          </p:nvGrpSpPr>
          <p:grpSpPr>
            <a:xfrm>
              <a:off x="710297" y="2672063"/>
              <a:ext cx="1930800" cy="377400"/>
              <a:chOff x="710297" y="2672063"/>
              <a:chExt cx="1930800" cy="377400"/>
            </a:xfrm>
          </p:grpSpPr>
          <p:sp>
            <p:nvSpPr>
              <p:cNvPr id="896" name="Google Shape;896;p86"/>
              <p:cNvSpPr/>
              <p:nvPr/>
            </p:nvSpPr>
            <p:spPr>
              <a:xfrm rot="-5400000">
                <a:off x="1486997" y="1895363"/>
                <a:ext cx="377400" cy="1930800"/>
              </a:xfrm>
              <a:prstGeom prst="round2SameRect">
                <a:avLst>
                  <a:gd name="adj1" fmla="val 50000"/>
                  <a:gd name="adj2" fmla="val 0"/>
                </a:avLst>
              </a:pr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txBox="1"/>
              <p:nvPr/>
            </p:nvSpPr>
            <p:spPr>
              <a:xfrm>
                <a:off x="872297" y="2672063"/>
                <a:ext cx="1606800" cy="377400"/>
              </a:xfrm>
              <a:prstGeom prst="rect">
                <a:avLst/>
              </a:prstGeom>
              <a:solidFill>
                <a:srgbClr val="7BD9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Strategy</a:t>
                </a:r>
                <a:endParaRPr sz="1800" b="1">
                  <a:solidFill>
                    <a:srgbClr val="FFFFFF"/>
                  </a:solidFill>
                  <a:latin typeface="Source Sans Pro"/>
                  <a:ea typeface="Source Sans Pro"/>
                  <a:cs typeface="Source Sans Pro"/>
                  <a:sym typeface="Source Sans Pro"/>
                </a:endParaRPr>
              </a:p>
            </p:txBody>
          </p:sp>
        </p:grpSp>
        <p:grpSp>
          <p:nvGrpSpPr>
            <p:cNvPr id="898" name="Google Shape;898;p86"/>
            <p:cNvGrpSpPr/>
            <p:nvPr/>
          </p:nvGrpSpPr>
          <p:grpSpPr>
            <a:xfrm>
              <a:off x="1195397" y="1228513"/>
              <a:ext cx="960600" cy="1443550"/>
              <a:chOff x="1195397" y="1228513"/>
              <a:chExt cx="960600" cy="1443550"/>
            </a:xfrm>
          </p:grpSpPr>
          <p:sp>
            <p:nvSpPr>
              <p:cNvPr id="899" name="Google Shape;899;p86"/>
              <p:cNvSpPr/>
              <p:nvPr/>
            </p:nvSpPr>
            <p:spPr>
              <a:xfrm>
                <a:off x="1195397" y="1228513"/>
                <a:ext cx="960600" cy="9606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86"/>
              <p:cNvCxnSpPr>
                <a:endCxn id="897" idx="0"/>
              </p:cNvCxnSpPr>
              <p:nvPr/>
            </p:nvCxnSpPr>
            <p:spPr>
              <a:xfrm>
                <a:off x="1675697" y="2189063"/>
                <a:ext cx="0" cy="483000"/>
              </a:xfrm>
              <a:prstGeom prst="straightConnector1">
                <a:avLst/>
              </a:prstGeom>
              <a:noFill/>
              <a:ln w="19050" cap="flat" cmpd="sng">
                <a:solidFill>
                  <a:srgbClr val="00FF00"/>
                </a:solidFill>
                <a:prstDash val="solid"/>
                <a:round/>
                <a:headEnd type="none" w="med" len="med"/>
                <a:tailEnd type="none" w="med" len="med"/>
              </a:ln>
            </p:spPr>
          </p:cxnSp>
          <p:sp>
            <p:nvSpPr>
              <p:cNvPr id="901" name="Google Shape;901;p86"/>
              <p:cNvSpPr/>
              <p:nvPr/>
            </p:nvSpPr>
            <p:spPr>
              <a:xfrm>
                <a:off x="1274297" y="1307413"/>
                <a:ext cx="802800" cy="802800"/>
              </a:xfrm>
              <a:prstGeom prst="ellipse">
                <a:avLst/>
              </a:pr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2" name="Google Shape;902;p86"/>
          <p:cNvGrpSpPr/>
          <p:nvPr/>
        </p:nvGrpSpPr>
        <p:grpSpPr>
          <a:xfrm>
            <a:off x="3549837" y="1228484"/>
            <a:ext cx="2153614" cy="2031088"/>
            <a:chOff x="2641232" y="1228513"/>
            <a:chExt cx="1930800" cy="1820950"/>
          </a:xfrm>
        </p:grpSpPr>
        <p:grpSp>
          <p:nvGrpSpPr>
            <p:cNvPr id="903" name="Google Shape;903;p86"/>
            <p:cNvGrpSpPr/>
            <p:nvPr/>
          </p:nvGrpSpPr>
          <p:grpSpPr>
            <a:xfrm>
              <a:off x="2641232" y="2672063"/>
              <a:ext cx="1930800" cy="377400"/>
              <a:chOff x="2641232" y="2672063"/>
              <a:chExt cx="1930800" cy="377400"/>
            </a:xfrm>
          </p:grpSpPr>
          <p:sp>
            <p:nvSpPr>
              <p:cNvPr id="904" name="Google Shape;904;p86"/>
              <p:cNvSpPr/>
              <p:nvPr/>
            </p:nvSpPr>
            <p:spPr>
              <a:xfrm rot="-5400000">
                <a:off x="3417932" y="1895363"/>
                <a:ext cx="377400" cy="1930800"/>
              </a:xfrm>
              <a:prstGeom prst="round2SameRect">
                <a:avLst>
                  <a:gd name="adj1" fmla="val 0"/>
                  <a:gd name="adj2" fmla="val 0"/>
                </a:avLst>
              </a:pr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6"/>
              <p:cNvSpPr txBox="1"/>
              <p:nvPr/>
            </p:nvSpPr>
            <p:spPr>
              <a:xfrm>
                <a:off x="2803232" y="2672063"/>
                <a:ext cx="1606800" cy="377400"/>
              </a:xfrm>
              <a:prstGeom prst="rect">
                <a:avLst/>
              </a:prstGeom>
              <a:solidFill>
                <a:srgbClr val="2FC0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Targeting</a:t>
                </a:r>
                <a:endParaRPr sz="1800" b="1">
                  <a:solidFill>
                    <a:srgbClr val="FFFFFF"/>
                  </a:solidFill>
                  <a:latin typeface="Source Sans Pro"/>
                  <a:ea typeface="Source Sans Pro"/>
                  <a:cs typeface="Source Sans Pro"/>
                  <a:sym typeface="Source Sans Pro"/>
                </a:endParaRPr>
              </a:p>
            </p:txBody>
          </p:sp>
        </p:grpSp>
        <p:sp>
          <p:nvSpPr>
            <p:cNvPr id="906" name="Google Shape;906;p86"/>
            <p:cNvSpPr/>
            <p:nvPr/>
          </p:nvSpPr>
          <p:spPr>
            <a:xfrm>
              <a:off x="3126332" y="1228513"/>
              <a:ext cx="960600" cy="9606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 name="Google Shape;907;p86"/>
            <p:cNvCxnSpPr>
              <a:stCxn id="906" idx="4"/>
              <a:endCxn id="905" idx="0"/>
            </p:cNvCxnSpPr>
            <p:nvPr/>
          </p:nvCxnSpPr>
          <p:spPr>
            <a:xfrm>
              <a:off x="3606632" y="2189113"/>
              <a:ext cx="0" cy="483000"/>
            </a:xfrm>
            <a:prstGeom prst="straightConnector1">
              <a:avLst/>
            </a:prstGeom>
            <a:noFill/>
            <a:ln w="19050" cap="flat" cmpd="sng">
              <a:solidFill>
                <a:srgbClr val="00FF00"/>
              </a:solidFill>
              <a:prstDash val="solid"/>
              <a:round/>
              <a:headEnd type="none" w="med" len="med"/>
              <a:tailEnd type="none" w="med" len="med"/>
            </a:ln>
          </p:spPr>
        </p:cxnSp>
        <p:sp>
          <p:nvSpPr>
            <p:cNvPr id="908" name="Google Shape;908;p86"/>
            <p:cNvSpPr/>
            <p:nvPr/>
          </p:nvSpPr>
          <p:spPr>
            <a:xfrm>
              <a:off x="3205232" y="1307413"/>
              <a:ext cx="802800" cy="802800"/>
            </a:xfrm>
            <a:prstGeom prst="ellipse">
              <a:avLst/>
            </a:pr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86"/>
          <p:cNvGrpSpPr/>
          <p:nvPr/>
        </p:nvGrpSpPr>
        <p:grpSpPr>
          <a:xfrm>
            <a:off x="5703601" y="1228484"/>
            <a:ext cx="2153614" cy="2031088"/>
            <a:chOff x="4572167" y="1228513"/>
            <a:chExt cx="1930800" cy="1820950"/>
          </a:xfrm>
        </p:grpSpPr>
        <p:grpSp>
          <p:nvGrpSpPr>
            <p:cNvPr id="910" name="Google Shape;910;p86"/>
            <p:cNvGrpSpPr/>
            <p:nvPr/>
          </p:nvGrpSpPr>
          <p:grpSpPr>
            <a:xfrm>
              <a:off x="4572167" y="2672063"/>
              <a:ext cx="1930800" cy="377400"/>
              <a:chOff x="4572167" y="2672063"/>
              <a:chExt cx="1930800" cy="377400"/>
            </a:xfrm>
          </p:grpSpPr>
          <p:sp>
            <p:nvSpPr>
              <p:cNvPr id="911" name="Google Shape;911;p86"/>
              <p:cNvSpPr/>
              <p:nvPr/>
            </p:nvSpPr>
            <p:spPr>
              <a:xfrm rot="-5400000">
                <a:off x="5348867" y="1895363"/>
                <a:ext cx="377400" cy="1930800"/>
              </a:xfrm>
              <a:prstGeom prst="round2SameRect">
                <a:avLst>
                  <a:gd name="adj1" fmla="val 0"/>
                  <a:gd name="adj2" fmla="val 0"/>
                </a:avLst>
              </a:pr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6"/>
              <p:cNvSpPr txBox="1"/>
              <p:nvPr/>
            </p:nvSpPr>
            <p:spPr>
              <a:xfrm>
                <a:off x="4734167" y="2672063"/>
                <a:ext cx="1606800" cy="377400"/>
              </a:xfrm>
              <a:prstGeom prst="rect">
                <a:avLst/>
              </a:prstGeom>
              <a:solidFill>
                <a:srgbClr val="21675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Positioning</a:t>
                </a:r>
                <a:endParaRPr sz="1800" b="1">
                  <a:solidFill>
                    <a:srgbClr val="FFFFFF"/>
                  </a:solidFill>
                  <a:latin typeface="Source Sans Pro"/>
                  <a:ea typeface="Source Sans Pro"/>
                  <a:cs typeface="Source Sans Pro"/>
                  <a:sym typeface="Source Sans Pro"/>
                </a:endParaRPr>
              </a:p>
            </p:txBody>
          </p:sp>
        </p:grpSp>
        <p:sp>
          <p:nvSpPr>
            <p:cNvPr id="913" name="Google Shape;913;p86"/>
            <p:cNvSpPr/>
            <p:nvPr/>
          </p:nvSpPr>
          <p:spPr>
            <a:xfrm>
              <a:off x="5057267" y="1228513"/>
              <a:ext cx="960600" cy="960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4" name="Google Shape;914;p86"/>
            <p:cNvCxnSpPr>
              <a:stCxn id="913" idx="4"/>
              <a:endCxn id="912" idx="0"/>
            </p:cNvCxnSpPr>
            <p:nvPr/>
          </p:nvCxnSpPr>
          <p:spPr>
            <a:xfrm>
              <a:off x="5537567" y="2189113"/>
              <a:ext cx="0" cy="483000"/>
            </a:xfrm>
            <a:prstGeom prst="straightConnector1">
              <a:avLst/>
            </a:prstGeom>
            <a:noFill/>
            <a:ln w="19050" cap="flat" cmpd="sng">
              <a:solidFill>
                <a:srgbClr val="00FF00"/>
              </a:solidFill>
              <a:prstDash val="solid"/>
              <a:round/>
              <a:headEnd type="none" w="med" len="med"/>
              <a:tailEnd type="none" w="med" len="med"/>
            </a:ln>
          </p:spPr>
        </p:cxnSp>
        <p:sp>
          <p:nvSpPr>
            <p:cNvPr id="915" name="Google Shape;915;p86"/>
            <p:cNvSpPr/>
            <p:nvPr/>
          </p:nvSpPr>
          <p:spPr>
            <a:xfrm>
              <a:off x="5136167" y="1307413"/>
              <a:ext cx="802800" cy="802800"/>
            </a:xfrm>
            <a:prstGeom prst="ellipse">
              <a:avLst/>
            </a:prstGeom>
            <a:solidFill>
              <a:srgbClr val="21675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86"/>
          <p:cNvGrpSpPr/>
          <p:nvPr/>
        </p:nvGrpSpPr>
        <p:grpSpPr>
          <a:xfrm>
            <a:off x="6506084" y="1488737"/>
            <a:ext cx="546193" cy="546193"/>
            <a:chOff x="-65145700" y="3727425"/>
            <a:chExt cx="317425" cy="317425"/>
          </a:xfrm>
        </p:grpSpPr>
        <p:sp>
          <p:nvSpPr>
            <p:cNvPr id="917" name="Google Shape;917;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86"/>
          <p:cNvGrpSpPr/>
          <p:nvPr/>
        </p:nvGrpSpPr>
        <p:grpSpPr>
          <a:xfrm>
            <a:off x="4381568" y="1520657"/>
            <a:ext cx="485875" cy="482462"/>
            <a:chOff x="-63250675" y="3744075"/>
            <a:chExt cx="320350" cy="318100"/>
          </a:xfrm>
        </p:grpSpPr>
        <p:sp>
          <p:nvSpPr>
            <p:cNvPr id="920" name="Google Shape;920;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86"/>
          <p:cNvSpPr/>
          <p:nvPr/>
        </p:nvSpPr>
        <p:spPr>
          <a:xfrm flipH="1">
            <a:off x="2254210" y="1565939"/>
            <a:ext cx="437352" cy="391768"/>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927"/>
        <p:cNvGrpSpPr/>
        <p:nvPr/>
      </p:nvGrpSpPr>
      <p:grpSpPr>
        <a:xfrm>
          <a:off x="0" y="0"/>
          <a:ext cx="0" cy="0"/>
          <a:chOff x="0" y="0"/>
          <a:chExt cx="0" cy="0"/>
        </a:xfrm>
      </p:grpSpPr>
      <p:sp>
        <p:nvSpPr>
          <p:cNvPr id="928" name="Google Shape;928;p87"/>
          <p:cNvSpPr txBox="1"/>
          <p:nvPr/>
        </p:nvSpPr>
        <p:spPr>
          <a:xfrm>
            <a:off x="246550" y="1781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Promotional Strategy</a:t>
            </a:r>
            <a:endParaRPr sz="2470">
              <a:solidFill>
                <a:schemeClr val="lt1"/>
              </a:solidFill>
              <a:latin typeface="Source Sans Pro Black"/>
              <a:ea typeface="Source Sans Pro Black"/>
              <a:cs typeface="Source Sans Pro Black"/>
              <a:sym typeface="Source Sans Pro Black"/>
            </a:endParaRPr>
          </a:p>
        </p:txBody>
      </p:sp>
      <p:sp>
        <p:nvSpPr>
          <p:cNvPr id="929" name="Google Shape;929;p87"/>
          <p:cNvSpPr txBox="1">
            <a:spLocks noGrp="1"/>
          </p:cNvSpPr>
          <p:nvPr>
            <p:ph type="body" idx="4294967295"/>
          </p:nvPr>
        </p:nvSpPr>
        <p:spPr>
          <a:xfrm>
            <a:off x="5711000" y="1127800"/>
            <a:ext cx="2930100" cy="3033600"/>
          </a:xfrm>
          <a:prstGeom prst="rect">
            <a:avLst/>
          </a:prstGeom>
        </p:spPr>
        <p:txBody>
          <a:bodyPr spcFirstLastPara="1" wrap="square" lIns="91425" tIns="91425" rIns="91425" bIns="91425" anchor="t" anchorCtr="0">
            <a:noAutofit/>
          </a:bodyPr>
          <a:lstStyle/>
          <a:p>
            <a:pPr marL="0" lvl="0" indent="0" algn="l" rtl="0">
              <a:lnSpc>
                <a:spcPct val="70000"/>
              </a:lnSpc>
              <a:spcBef>
                <a:spcPts val="0"/>
              </a:spcBef>
              <a:spcAft>
                <a:spcPts val="0"/>
              </a:spcAft>
              <a:buNone/>
            </a:pPr>
            <a:endParaRPr sz="1760"/>
          </a:p>
          <a:p>
            <a:pPr marL="457200" lvl="0" indent="-323150" algn="l" rtl="0">
              <a:lnSpc>
                <a:spcPct val="100000"/>
              </a:lnSpc>
              <a:spcBef>
                <a:spcPts val="1600"/>
              </a:spcBef>
              <a:spcAft>
                <a:spcPts val="0"/>
              </a:spcAft>
              <a:buSzPts val="1489"/>
              <a:buFont typeface="Source Sans Pro"/>
              <a:buChar char="●"/>
            </a:pPr>
            <a:r>
              <a:rPr lang="en" sz="1488">
                <a:latin typeface="Source Sans Pro"/>
                <a:ea typeface="Source Sans Pro"/>
                <a:cs typeface="Source Sans Pro"/>
                <a:sym typeface="Source Sans Pro"/>
              </a:rPr>
              <a:t>Large portion of the population is active on social media</a:t>
            </a:r>
            <a:endParaRPr sz="1488">
              <a:latin typeface="Source Sans Pro"/>
              <a:ea typeface="Source Sans Pro"/>
              <a:cs typeface="Source Sans Pro"/>
              <a:sym typeface="Source Sans Pro"/>
            </a:endParaRPr>
          </a:p>
          <a:p>
            <a:pPr marL="457200" lvl="0" indent="-323150" algn="l" rtl="0">
              <a:lnSpc>
                <a:spcPct val="100000"/>
              </a:lnSpc>
              <a:spcBef>
                <a:spcPts val="1600"/>
              </a:spcBef>
              <a:spcAft>
                <a:spcPts val="0"/>
              </a:spcAft>
              <a:buSzPts val="1489"/>
              <a:buFont typeface="Source Sans Pro"/>
              <a:buChar char="●"/>
            </a:pPr>
            <a:r>
              <a:rPr lang="en" sz="1488">
                <a:latin typeface="Source Sans Pro"/>
                <a:ea typeface="Source Sans Pro"/>
                <a:cs typeface="Source Sans Pro"/>
                <a:sym typeface="Source Sans Pro"/>
              </a:rPr>
              <a:t>Build brand awareness to the local population</a:t>
            </a:r>
            <a:endParaRPr sz="1488">
              <a:latin typeface="Source Sans Pro"/>
              <a:ea typeface="Source Sans Pro"/>
              <a:cs typeface="Source Sans Pro"/>
              <a:sym typeface="Source Sans Pro"/>
            </a:endParaRPr>
          </a:p>
          <a:p>
            <a:pPr marL="457200" lvl="0" indent="-323150" algn="l" rtl="0">
              <a:lnSpc>
                <a:spcPct val="100000"/>
              </a:lnSpc>
              <a:spcBef>
                <a:spcPts val="1600"/>
              </a:spcBef>
              <a:spcAft>
                <a:spcPts val="1600"/>
              </a:spcAft>
              <a:buSzPts val="1489"/>
              <a:buFont typeface="Source Sans Pro"/>
              <a:buChar char="●"/>
            </a:pPr>
            <a:r>
              <a:rPr lang="en" sz="1488">
                <a:latin typeface="Source Sans Pro"/>
                <a:ea typeface="Source Sans Pro"/>
                <a:cs typeface="Source Sans Pro"/>
                <a:sym typeface="Source Sans Pro"/>
              </a:rPr>
              <a:t>Sell both local and imported products</a:t>
            </a:r>
            <a:endParaRPr sz="1488">
              <a:latin typeface="Source Sans Pro"/>
              <a:ea typeface="Source Sans Pro"/>
              <a:cs typeface="Source Sans Pro"/>
              <a:sym typeface="Source Sans Pro"/>
            </a:endParaRPr>
          </a:p>
        </p:txBody>
      </p:sp>
      <p:pic>
        <p:nvPicPr>
          <p:cNvPr id="930" name="Google Shape;930;p87"/>
          <p:cNvPicPr preferRelativeResize="0"/>
          <p:nvPr/>
        </p:nvPicPr>
        <p:blipFill>
          <a:blip r:embed="rId3">
            <a:alphaModFix/>
          </a:blip>
          <a:stretch>
            <a:fillRect/>
          </a:stretch>
        </p:blipFill>
        <p:spPr>
          <a:xfrm>
            <a:off x="449750" y="919401"/>
            <a:ext cx="5050275" cy="375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460"/>
        <p:cNvGrpSpPr/>
        <p:nvPr/>
      </p:nvGrpSpPr>
      <p:grpSpPr>
        <a:xfrm>
          <a:off x="0" y="0"/>
          <a:ext cx="0" cy="0"/>
          <a:chOff x="0" y="0"/>
          <a:chExt cx="0" cy="0"/>
        </a:xfrm>
      </p:grpSpPr>
      <p:sp>
        <p:nvSpPr>
          <p:cNvPr id="461" name="Google Shape;461;p70"/>
          <p:cNvSpPr txBox="1">
            <a:spLocks noGrp="1"/>
          </p:cNvSpPr>
          <p:nvPr>
            <p:ph type="title"/>
          </p:nvPr>
        </p:nvSpPr>
        <p:spPr>
          <a:xfrm>
            <a:off x="713225" y="2069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50">
                <a:solidFill>
                  <a:schemeClr val="lt1"/>
                </a:solidFill>
                <a:latin typeface="Source Sans Pro Black"/>
                <a:ea typeface="Source Sans Pro Black"/>
                <a:cs typeface="Source Sans Pro Black"/>
                <a:sym typeface="Source Sans Pro Black"/>
              </a:rPr>
              <a:t>Agenda</a:t>
            </a:r>
            <a:endParaRPr sz="2850">
              <a:solidFill>
                <a:schemeClr val="lt1"/>
              </a:solidFill>
              <a:latin typeface="Source Sans Pro Black"/>
              <a:ea typeface="Source Sans Pro Black"/>
              <a:cs typeface="Source Sans Pro Black"/>
              <a:sym typeface="Source Sans Pro Black"/>
            </a:endParaRPr>
          </a:p>
        </p:txBody>
      </p:sp>
      <p:sp>
        <p:nvSpPr>
          <p:cNvPr id="462" name="Google Shape;462;p70"/>
          <p:cNvSpPr txBox="1"/>
          <p:nvPr/>
        </p:nvSpPr>
        <p:spPr>
          <a:xfrm>
            <a:off x="3951525" y="1605250"/>
            <a:ext cx="1232400" cy="572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800" b="1">
                <a:solidFill>
                  <a:schemeClr val="lt1"/>
                </a:solidFill>
                <a:latin typeface="Source Sans Pro"/>
                <a:ea typeface="Source Sans Pro"/>
                <a:cs typeface="Source Sans Pro"/>
                <a:sym typeface="Source Sans Pro"/>
              </a:rPr>
              <a:t>Situation </a:t>
            </a:r>
            <a:endParaRPr sz="1800" b="1">
              <a:solidFill>
                <a:schemeClr val="lt1"/>
              </a:solidFill>
              <a:latin typeface="Source Sans Pro"/>
              <a:ea typeface="Source Sans Pro"/>
              <a:cs typeface="Source Sans Pro"/>
              <a:sym typeface="Source Sans Pro"/>
            </a:endParaRPr>
          </a:p>
          <a:p>
            <a:pPr marL="0" lvl="0" indent="0" algn="ctr" rtl="0">
              <a:lnSpc>
                <a:spcPct val="115000"/>
              </a:lnSpc>
              <a:spcBef>
                <a:spcPts val="0"/>
              </a:spcBef>
              <a:spcAft>
                <a:spcPts val="0"/>
              </a:spcAft>
              <a:buNone/>
            </a:pPr>
            <a:r>
              <a:rPr lang="en" sz="1800" b="1">
                <a:solidFill>
                  <a:schemeClr val="lt1"/>
                </a:solidFill>
                <a:latin typeface="Source Sans Pro"/>
                <a:ea typeface="Source Sans Pro"/>
                <a:cs typeface="Source Sans Pro"/>
                <a:sym typeface="Source Sans Pro"/>
              </a:rPr>
              <a:t>Analysis</a:t>
            </a:r>
            <a:endParaRPr sz="1800" b="1">
              <a:solidFill>
                <a:srgbClr val="FFFFFF"/>
              </a:solidFill>
              <a:latin typeface="Source Sans Pro"/>
              <a:ea typeface="Source Sans Pro"/>
              <a:cs typeface="Source Sans Pro"/>
              <a:sym typeface="Source Sans Pro"/>
            </a:endParaRPr>
          </a:p>
        </p:txBody>
      </p:sp>
      <p:sp>
        <p:nvSpPr>
          <p:cNvPr id="463" name="Google Shape;463;p70"/>
          <p:cNvSpPr txBox="1"/>
          <p:nvPr/>
        </p:nvSpPr>
        <p:spPr>
          <a:xfrm>
            <a:off x="3435950" y="2022750"/>
            <a:ext cx="21813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Source Sans Pro Light"/>
                <a:ea typeface="Source Sans Pro Light"/>
                <a:cs typeface="Source Sans Pro Light"/>
                <a:sym typeface="Source Sans Pro Light"/>
              </a:rPr>
              <a:t>Business Description, Marketplace in Philippines &amp; Competitors</a:t>
            </a:r>
            <a:endParaRPr dirty="0">
              <a:solidFill>
                <a:schemeClr val="lt1"/>
              </a:solidFill>
              <a:latin typeface="Source Sans Pro Light"/>
              <a:ea typeface="Source Sans Pro Light"/>
              <a:cs typeface="Source Sans Pro Light"/>
              <a:sym typeface="Source Sans Pro Light"/>
            </a:endParaRPr>
          </a:p>
        </p:txBody>
      </p:sp>
      <p:sp>
        <p:nvSpPr>
          <p:cNvPr id="464" name="Google Shape;464;p70"/>
          <p:cNvSpPr txBox="1"/>
          <p:nvPr/>
        </p:nvSpPr>
        <p:spPr>
          <a:xfrm>
            <a:off x="6467675" y="1568574"/>
            <a:ext cx="1588500" cy="60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Market Analysis</a:t>
            </a:r>
            <a:endParaRPr sz="1800" b="1">
              <a:solidFill>
                <a:srgbClr val="FFFFFF"/>
              </a:solidFill>
              <a:latin typeface="Source Sans Pro"/>
              <a:ea typeface="Source Sans Pro"/>
              <a:cs typeface="Source Sans Pro"/>
              <a:sym typeface="Source Sans Pro"/>
            </a:endParaRPr>
          </a:p>
        </p:txBody>
      </p:sp>
      <p:sp>
        <p:nvSpPr>
          <p:cNvPr id="465" name="Google Shape;465;p70"/>
          <p:cNvSpPr txBox="1"/>
          <p:nvPr/>
        </p:nvSpPr>
        <p:spPr>
          <a:xfrm>
            <a:off x="6108875" y="2032925"/>
            <a:ext cx="2255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Source Sans Pro Light"/>
                <a:ea typeface="Source Sans Pro Light"/>
                <a:cs typeface="Source Sans Pro Light"/>
                <a:sym typeface="Source Sans Pro Light"/>
              </a:rPr>
              <a:t>Target market, SWOT, PESTEL &amp; Hofstede Analysis</a:t>
            </a:r>
            <a:endParaRPr>
              <a:solidFill>
                <a:srgbClr val="FFFFFF"/>
              </a:solidFill>
              <a:latin typeface="Source Sans Pro Light"/>
              <a:ea typeface="Source Sans Pro Light"/>
              <a:cs typeface="Source Sans Pro Light"/>
              <a:sym typeface="Source Sans Pro Light"/>
            </a:endParaRPr>
          </a:p>
        </p:txBody>
      </p:sp>
      <p:sp>
        <p:nvSpPr>
          <p:cNvPr id="466" name="Google Shape;466;p70"/>
          <p:cNvSpPr txBox="1"/>
          <p:nvPr/>
        </p:nvSpPr>
        <p:spPr>
          <a:xfrm>
            <a:off x="729050" y="3547026"/>
            <a:ext cx="15057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Promotional Strategy</a:t>
            </a:r>
            <a:endParaRPr sz="1800" b="1">
              <a:solidFill>
                <a:srgbClr val="FFFFFF"/>
              </a:solidFill>
              <a:latin typeface="Source Sans Pro"/>
              <a:ea typeface="Source Sans Pro"/>
              <a:cs typeface="Source Sans Pro"/>
              <a:sym typeface="Source Sans Pro"/>
            </a:endParaRPr>
          </a:p>
        </p:txBody>
      </p:sp>
      <p:sp>
        <p:nvSpPr>
          <p:cNvPr id="467" name="Google Shape;467;p70"/>
          <p:cNvSpPr txBox="1"/>
          <p:nvPr/>
        </p:nvSpPr>
        <p:spPr>
          <a:xfrm>
            <a:off x="423200" y="3982450"/>
            <a:ext cx="2117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ource Sans Pro Light"/>
                <a:ea typeface="Source Sans Pro Light"/>
                <a:cs typeface="Source Sans Pro Light"/>
                <a:sym typeface="Source Sans Pro Light"/>
              </a:rPr>
              <a:t>Marketing objectives, Analyzing 4Ps,  Examples</a:t>
            </a:r>
            <a:endParaRPr>
              <a:solidFill>
                <a:schemeClr val="lt1"/>
              </a:solidFill>
              <a:latin typeface="Source Sans Pro Light"/>
              <a:ea typeface="Source Sans Pro Light"/>
              <a:cs typeface="Source Sans Pro Light"/>
              <a:sym typeface="Source Sans Pro Light"/>
            </a:endParaRPr>
          </a:p>
        </p:txBody>
      </p:sp>
      <p:sp>
        <p:nvSpPr>
          <p:cNvPr id="468" name="Google Shape;468;p70"/>
          <p:cNvSpPr txBox="1"/>
          <p:nvPr/>
        </p:nvSpPr>
        <p:spPr>
          <a:xfrm>
            <a:off x="3970092" y="1147203"/>
            <a:ext cx="11097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2CC"/>
                </a:solidFill>
                <a:latin typeface="Hammersmith One"/>
                <a:ea typeface="Hammersmith One"/>
                <a:cs typeface="Hammersmith One"/>
                <a:sym typeface="Hammersmith One"/>
              </a:rPr>
              <a:t>02</a:t>
            </a:r>
            <a:endParaRPr sz="2000" b="1">
              <a:solidFill>
                <a:srgbClr val="FFF2CC"/>
              </a:solidFill>
              <a:latin typeface="Hammersmith One"/>
              <a:ea typeface="Hammersmith One"/>
              <a:cs typeface="Hammersmith One"/>
              <a:sym typeface="Hammersmith One"/>
            </a:endParaRPr>
          </a:p>
        </p:txBody>
      </p:sp>
      <p:sp>
        <p:nvSpPr>
          <p:cNvPr id="469" name="Google Shape;469;p70"/>
          <p:cNvSpPr txBox="1"/>
          <p:nvPr/>
        </p:nvSpPr>
        <p:spPr>
          <a:xfrm>
            <a:off x="6647048" y="1147178"/>
            <a:ext cx="1170600" cy="39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2CC"/>
                </a:solidFill>
                <a:latin typeface="Hammersmith One"/>
                <a:ea typeface="Hammersmith One"/>
                <a:cs typeface="Hammersmith One"/>
                <a:sym typeface="Hammersmith One"/>
              </a:rPr>
              <a:t>03</a:t>
            </a:r>
            <a:endParaRPr sz="2000" b="1">
              <a:solidFill>
                <a:srgbClr val="FFF2CC"/>
              </a:solidFill>
              <a:latin typeface="Hammersmith One"/>
              <a:ea typeface="Hammersmith One"/>
              <a:cs typeface="Hammersmith One"/>
              <a:sym typeface="Hammersmith One"/>
            </a:endParaRPr>
          </a:p>
        </p:txBody>
      </p:sp>
      <p:sp>
        <p:nvSpPr>
          <p:cNvPr id="470" name="Google Shape;470;p70"/>
          <p:cNvSpPr txBox="1"/>
          <p:nvPr/>
        </p:nvSpPr>
        <p:spPr>
          <a:xfrm>
            <a:off x="975700" y="3140009"/>
            <a:ext cx="11097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2CC"/>
                </a:solidFill>
                <a:latin typeface="Hammersmith One"/>
                <a:ea typeface="Hammersmith One"/>
                <a:cs typeface="Hammersmith One"/>
                <a:sym typeface="Hammersmith One"/>
              </a:rPr>
              <a:t>04</a:t>
            </a:r>
            <a:endParaRPr sz="2000" b="1">
              <a:solidFill>
                <a:srgbClr val="FFF2CC"/>
              </a:solidFill>
              <a:latin typeface="Hammersmith One"/>
              <a:ea typeface="Hammersmith One"/>
              <a:cs typeface="Hammersmith One"/>
              <a:sym typeface="Hammersmith One"/>
            </a:endParaRPr>
          </a:p>
        </p:txBody>
      </p:sp>
      <p:sp>
        <p:nvSpPr>
          <p:cNvPr id="471" name="Google Shape;471;p70"/>
          <p:cNvSpPr txBox="1"/>
          <p:nvPr/>
        </p:nvSpPr>
        <p:spPr>
          <a:xfrm>
            <a:off x="3129657" y="3634862"/>
            <a:ext cx="1218000" cy="566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800" b="1">
                <a:solidFill>
                  <a:schemeClr val="lt1"/>
                </a:solidFill>
                <a:latin typeface="Source Sans Pro"/>
                <a:ea typeface="Source Sans Pro"/>
                <a:cs typeface="Source Sans Pro"/>
                <a:sym typeface="Source Sans Pro"/>
              </a:rPr>
              <a:t>Analyzing Budget </a:t>
            </a:r>
            <a:endParaRPr sz="1800" b="1">
              <a:solidFill>
                <a:srgbClr val="FFFFFF"/>
              </a:solidFill>
              <a:latin typeface="Source Sans Pro"/>
              <a:ea typeface="Source Sans Pro"/>
              <a:cs typeface="Source Sans Pro"/>
              <a:sym typeface="Source Sans Pro"/>
            </a:endParaRPr>
          </a:p>
        </p:txBody>
      </p:sp>
      <p:sp>
        <p:nvSpPr>
          <p:cNvPr id="472" name="Google Shape;472;p70"/>
          <p:cNvSpPr txBox="1"/>
          <p:nvPr/>
        </p:nvSpPr>
        <p:spPr>
          <a:xfrm>
            <a:off x="2673950" y="4003950"/>
            <a:ext cx="21813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ource Sans Pro Light"/>
                <a:ea typeface="Source Sans Pro Light"/>
                <a:cs typeface="Source Sans Pro Light"/>
                <a:sym typeface="Source Sans Pro Light"/>
              </a:rPr>
              <a:t>Resources available, budgeting approach &amp; allocation</a:t>
            </a:r>
            <a:endParaRPr>
              <a:solidFill>
                <a:schemeClr val="lt1"/>
              </a:solidFill>
              <a:latin typeface="Source Sans Pro Light"/>
              <a:ea typeface="Source Sans Pro Light"/>
              <a:cs typeface="Source Sans Pro Light"/>
              <a:sym typeface="Source Sans Pro Light"/>
            </a:endParaRPr>
          </a:p>
        </p:txBody>
      </p:sp>
      <p:sp>
        <p:nvSpPr>
          <p:cNvPr id="473" name="Google Shape;473;p70"/>
          <p:cNvSpPr txBox="1"/>
          <p:nvPr/>
        </p:nvSpPr>
        <p:spPr>
          <a:xfrm>
            <a:off x="5128650" y="3569125"/>
            <a:ext cx="17427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lt1"/>
                </a:solidFill>
                <a:latin typeface="Source Sans Pro"/>
                <a:ea typeface="Source Sans Pro"/>
                <a:cs typeface="Source Sans Pro"/>
                <a:sym typeface="Source Sans Pro"/>
              </a:rPr>
              <a:t>Measuring Effectiveness</a:t>
            </a:r>
            <a:endParaRPr sz="1800" b="1">
              <a:solidFill>
                <a:schemeClr val="lt1"/>
              </a:solidFill>
              <a:latin typeface="Source Sans Pro"/>
              <a:ea typeface="Source Sans Pro"/>
              <a:cs typeface="Source Sans Pro"/>
              <a:sym typeface="Source Sans Pro"/>
            </a:endParaRPr>
          </a:p>
        </p:txBody>
      </p:sp>
      <p:sp>
        <p:nvSpPr>
          <p:cNvPr id="474" name="Google Shape;474;p70"/>
          <p:cNvSpPr txBox="1"/>
          <p:nvPr/>
        </p:nvSpPr>
        <p:spPr>
          <a:xfrm>
            <a:off x="4899000" y="4003950"/>
            <a:ext cx="21174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Source Sans Pro Light"/>
              <a:ea typeface="Source Sans Pro Light"/>
              <a:cs typeface="Source Sans Pro Light"/>
              <a:sym typeface="Source Sans Pro Light"/>
            </a:endParaRPr>
          </a:p>
        </p:txBody>
      </p:sp>
      <p:sp>
        <p:nvSpPr>
          <p:cNvPr id="475" name="Google Shape;475;p70"/>
          <p:cNvSpPr txBox="1"/>
          <p:nvPr/>
        </p:nvSpPr>
        <p:spPr>
          <a:xfrm>
            <a:off x="7297050" y="3547026"/>
            <a:ext cx="15057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18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endParaRPr sz="18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Drawing Conclusions</a:t>
            </a:r>
            <a:endParaRPr sz="1800" b="1">
              <a:solidFill>
                <a:srgbClr val="FFFFFF"/>
              </a:solidFill>
              <a:latin typeface="Source Sans Pro"/>
              <a:ea typeface="Source Sans Pro"/>
              <a:cs typeface="Source Sans Pro"/>
              <a:sym typeface="Source Sans Pro"/>
            </a:endParaRPr>
          </a:p>
        </p:txBody>
      </p:sp>
      <p:sp>
        <p:nvSpPr>
          <p:cNvPr id="476" name="Google Shape;476;p70"/>
          <p:cNvSpPr txBox="1"/>
          <p:nvPr/>
        </p:nvSpPr>
        <p:spPr>
          <a:xfrm>
            <a:off x="3225100" y="3142259"/>
            <a:ext cx="1096800" cy="36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2CC"/>
                </a:solidFill>
                <a:latin typeface="Hammersmith One"/>
                <a:ea typeface="Hammersmith One"/>
                <a:cs typeface="Hammersmith One"/>
                <a:sym typeface="Hammersmith One"/>
              </a:rPr>
              <a:t>05</a:t>
            </a:r>
            <a:endParaRPr sz="2000" b="1">
              <a:solidFill>
                <a:srgbClr val="FFF2CC"/>
              </a:solidFill>
              <a:latin typeface="Hammersmith One"/>
              <a:ea typeface="Hammersmith One"/>
              <a:cs typeface="Hammersmith One"/>
              <a:sym typeface="Hammersmith One"/>
            </a:endParaRPr>
          </a:p>
        </p:txBody>
      </p:sp>
      <p:sp>
        <p:nvSpPr>
          <p:cNvPr id="477" name="Google Shape;477;p70"/>
          <p:cNvSpPr txBox="1"/>
          <p:nvPr/>
        </p:nvSpPr>
        <p:spPr>
          <a:xfrm>
            <a:off x="5370900" y="3140009"/>
            <a:ext cx="11097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2CC"/>
                </a:solidFill>
                <a:latin typeface="Hammersmith One"/>
                <a:ea typeface="Hammersmith One"/>
                <a:cs typeface="Hammersmith One"/>
                <a:sym typeface="Hammersmith One"/>
              </a:rPr>
              <a:t>06</a:t>
            </a:r>
            <a:endParaRPr sz="2000" b="1">
              <a:solidFill>
                <a:srgbClr val="FFF2CC"/>
              </a:solidFill>
              <a:latin typeface="Hammersmith One"/>
              <a:ea typeface="Hammersmith One"/>
              <a:cs typeface="Hammersmith One"/>
              <a:sym typeface="Hammersmith One"/>
            </a:endParaRPr>
          </a:p>
        </p:txBody>
      </p:sp>
      <p:sp>
        <p:nvSpPr>
          <p:cNvPr id="478" name="Google Shape;478;p70"/>
          <p:cNvSpPr txBox="1"/>
          <p:nvPr/>
        </p:nvSpPr>
        <p:spPr>
          <a:xfrm>
            <a:off x="7536450" y="3140009"/>
            <a:ext cx="11097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2CC"/>
                </a:solidFill>
                <a:latin typeface="Hammersmith One"/>
                <a:ea typeface="Hammersmith One"/>
                <a:cs typeface="Hammersmith One"/>
                <a:sym typeface="Hammersmith One"/>
              </a:rPr>
              <a:t>07</a:t>
            </a:r>
            <a:endParaRPr sz="2000" b="1">
              <a:solidFill>
                <a:srgbClr val="FFF2CC"/>
              </a:solidFill>
              <a:latin typeface="Hammersmith One"/>
              <a:ea typeface="Hammersmith One"/>
              <a:cs typeface="Hammersmith One"/>
              <a:sym typeface="Hammersmith One"/>
            </a:endParaRPr>
          </a:p>
        </p:txBody>
      </p:sp>
      <p:sp>
        <p:nvSpPr>
          <p:cNvPr id="479" name="Google Shape;479;p70"/>
          <p:cNvSpPr txBox="1"/>
          <p:nvPr/>
        </p:nvSpPr>
        <p:spPr>
          <a:xfrm>
            <a:off x="1305150" y="1571026"/>
            <a:ext cx="15057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Executive Summary</a:t>
            </a:r>
            <a:endParaRPr sz="1800" b="1">
              <a:solidFill>
                <a:srgbClr val="FFFFFF"/>
              </a:solidFill>
              <a:latin typeface="Source Sans Pro"/>
              <a:ea typeface="Source Sans Pro"/>
              <a:cs typeface="Source Sans Pro"/>
              <a:sym typeface="Source Sans Pro"/>
            </a:endParaRPr>
          </a:p>
        </p:txBody>
      </p:sp>
      <p:sp>
        <p:nvSpPr>
          <p:cNvPr id="480" name="Google Shape;480;p70"/>
          <p:cNvSpPr txBox="1"/>
          <p:nvPr/>
        </p:nvSpPr>
        <p:spPr>
          <a:xfrm>
            <a:off x="1547400" y="1153516"/>
            <a:ext cx="11097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2CC"/>
                </a:solidFill>
                <a:latin typeface="Hammersmith One"/>
                <a:ea typeface="Hammersmith One"/>
                <a:cs typeface="Hammersmith One"/>
                <a:sym typeface="Hammersmith One"/>
              </a:rPr>
              <a:t>01</a:t>
            </a:r>
            <a:endParaRPr sz="2000" b="1">
              <a:solidFill>
                <a:srgbClr val="FFF2CC"/>
              </a:solidFill>
              <a:latin typeface="Hammersmith One"/>
              <a:ea typeface="Hammersmith One"/>
              <a:cs typeface="Hammersmith One"/>
              <a:sym typeface="Hammersmith One"/>
            </a:endParaRPr>
          </a:p>
        </p:txBody>
      </p:sp>
      <p:sp>
        <p:nvSpPr>
          <p:cNvPr id="481" name="Google Shape;481;p70"/>
          <p:cNvSpPr txBox="1"/>
          <p:nvPr/>
        </p:nvSpPr>
        <p:spPr>
          <a:xfrm>
            <a:off x="1305150" y="2014088"/>
            <a:ext cx="1505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Source Sans Pro Light"/>
                <a:ea typeface="Source Sans Pro Light"/>
                <a:cs typeface="Source Sans Pro Light"/>
                <a:sym typeface="Source Sans Pro Light"/>
              </a:rPr>
              <a:t>Overview of strategy plan</a:t>
            </a:r>
            <a:endParaRPr>
              <a:solidFill>
                <a:schemeClr val="lt1"/>
              </a:solidFill>
              <a:latin typeface="Source Sans Pro Light"/>
              <a:ea typeface="Source Sans Pro Light"/>
              <a:cs typeface="Source Sans Pro Light"/>
              <a:sym typeface="Source Sans Pro Light"/>
            </a:endParaRPr>
          </a:p>
        </p:txBody>
      </p:sp>
      <p:sp>
        <p:nvSpPr>
          <p:cNvPr id="482" name="Google Shape;482;p70"/>
          <p:cNvSpPr txBox="1"/>
          <p:nvPr/>
        </p:nvSpPr>
        <p:spPr>
          <a:xfrm>
            <a:off x="4883750" y="4003950"/>
            <a:ext cx="21813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ource Sans Pro Light"/>
                <a:ea typeface="Source Sans Pro Light"/>
                <a:cs typeface="Source Sans Pro Light"/>
                <a:sym typeface="Source Sans Pro Light"/>
              </a:rPr>
              <a:t>Utilizing Key Performance Indicators (KPIs)</a:t>
            </a:r>
            <a:endParaRPr>
              <a:solidFill>
                <a:schemeClr val="lt1"/>
              </a:solidFill>
              <a:latin typeface="Source Sans Pro Light"/>
              <a:ea typeface="Source Sans Pro Light"/>
              <a:cs typeface="Source Sans Pro Light"/>
              <a:sym typeface="Source Sans Pro Light"/>
            </a:endParaRPr>
          </a:p>
        </p:txBody>
      </p:sp>
      <p:sp>
        <p:nvSpPr>
          <p:cNvPr id="483" name="Google Shape;483;p70"/>
          <p:cNvSpPr txBox="1"/>
          <p:nvPr/>
        </p:nvSpPr>
        <p:spPr>
          <a:xfrm>
            <a:off x="5645300" y="4570000"/>
            <a:ext cx="351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484" name="Google Shape;484;p70"/>
          <p:cNvSpPr txBox="1"/>
          <p:nvPr/>
        </p:nvSpPr>
        <p:spPr>
          <a:xfrm>
            <a:off x="7297050" y="4003950"/>
            <a:ext cx="15885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ource Sans Pro Light"/>
                <a:ea typeface="Source Sans Pro Light"/>
                <a:cs typeface="Source Sans Pro Light"/>
                <a:sym typeface="Source Sans Pro Light"/>
              </a:rPr>
              <a:t>Recap of strategy plan</a:t>
            </a:r>
            <a:endParaRPr>
              <a:solidFill>
                <a:schemeClr val="lt1"/>
              </a:solidFill>
              <a:latin typeface="Source Sans Pro Light"/>
              <a:ea typeface="Source Sans Pro Light"/>
              <a:cs typeface="Source Sans Pro Light"/>
              <a:sym typeface="Source Sans Pr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934"/>
        <p:cNvGrpSpPr/>
        <p:nvPr/>
      </p:nvGrpSpPr>
      <p:grpSpPr>
        <a:xfrm>
          <a:off x="0" y="0"/>
          <a:ext cx="0" cy="0"/>
          <a:chOff x="0" y="0"/>
          <a:chExt cx="0" cy="0"/>
        </a:xfrm>
      </p:grpSpPr>
      <p:sp>
        <p:nvSpPr>
          <p:cNvPr id="935" name="Google Shape;935;p88"/>
          <p:cNvSpPr txBox="1"/>
          <p:nvPr/>
        </p:nvSpPr>
        <p:spPr>
          <a:xfrm>
            <a:off x="246550" y="1781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Promotional Strategy</a:t>
            </a:r>
            <a:endParaRPr sz="2470">
              <a:solidFill>
                <a:schemeClr val="lt1"/>
              </a:solidFill>
              <a:latin typeface="Source Sans Pro Black"/>
              <a:ea typeface="Source Sans Pro Black"/>
              <a:cs typeface="Source Sans Pro Black"/>
              <a:sym typeface="Source Sans Pro Black"/>
            </a:endParaRPr>
          </a:p>
        </p:txBody>
      </p:sp>
      <p:sp>
        <p:nvSpPr>
          <p:cNvPr id="936" name="Google Shape;936;p88"/>
          <p:cNvSpPr txBox="1">
            <a:spLocks noGrp="1"/>
          </p:cNvSpPr>
          <p:nvPr>
            <p:ph type="body" idx="4294967295"/>
          </p:nvPr>
        </p:nvSpPr>
        <p:spPr>
          <a:xfrm>
            <a:off x="709150" y="1071400"/>
            <a:ext cx="7514100" cy="3290400"/>
          </a:xfrm>
          <a:prstGeom prst="rect">
            <a:avLst/>
          </a:prstGeom>
        </p:spPr>
        <p:txBody>
          <a:bodyPr spcFirstLastPara="1" wrap="square" lIns="91425" tIns="91425" rIns="91425" bIns="91425" anchor="t" anchorCtr="0">
            <a:noAutofit/>
          </a:bodyPr>
          <a:lstStyle/>
          <a:p>
            <a:pPr marL="457200" lvl="0" indent="-340415" algn="l" rtl="0">
              <a:lnSpc>
                <a:spcPct val="70000"/>
              </a:lnSpc>
              <a:spcBef>
                <a:spcPts val="0"/>
              </a:spcBef>
              <a:spcAft>
                <a:spcPts val="0"/>
              </a:spcAft>
              <a:buSzPts val="1761"/>
              <a:buFont typeface="Trebuchet MS"/>
              <a:buChar char="●"/>
            </a:pPr>
            <a:r>
              <a:rPr lang="en" sz="1760"/>
              <a:t>Social media advertisements</a:t>
            </a:r>
            <a:endParaRPr sz="1760"/>
          </a:p>
          <a:p>
            <a:pPr marL="457200" lvl="0" indent="-340415" algn="l" rtl="0">
              <a:lnSpc>
                <a:spcPct val="70000"/>
              </a:lnSpc>
              <a:spcBef>
                <a:spcPts val="1600"/>
              </a:spcBef>
              <a:spcAft>
                <a:spcPts val="0"/>
              </a:spcAft>
              <a:buSzPts val="1761"/>
              <a:buChar char="●"/>
            </a:pPr>
            <a:r>
              <a:rPr lang="en" sz="1760"/>
              <a:t>Commercials that provide both entertainment and information </a:t>
            </a:r>
            <a:endParaRPr sz="1760"/>
          </a:p>
          <a:p>
            <a:pPr marL="457200" lvl="0" indent="-340415" algn="l" rtl="0">
              <a:lnSpc>
                <a:spcPct val="70000"/>
              </a:lnSpc>
              <a:spcBef>
                <a:spcPts val="1600"/>
              </a:spcBef>
              <a:spcAft>
                <a:spcPts val="0"/>
              </a:spcAft>
              <a:buSzPts val="1761"/>
              <a:buChar char="●"/>
            </a:pPr>
            <a:r>
              <a:rPr lang="en" sz="1760"/>
              <a:t>Celebrities and social media influencers </a:t>
            </a:r>
            <a:endParaRPr sz="1760"/>
          </a:p>
          <a:p>
            <a:pPr marL="0" lvl="0" indent="0" algn="l" rtl="0">
              <a:lnSpc>
                <a:spcPct val="70000"/>
              </a:lnSpc>
              <a:spcBef>
                <a:spcPts val="1600"/>
              </a:spcBef>
              <a:spcAft>
                <a:spcPts val="1600"/>
              </a:spcAft>
              <a:buNone/>
            </a:pPr>
            <a:endParaRPr sz="1127"/>
          </a:p>
        </p:txBody>
      </p:sp>
      <p:pic>
        <p:nvPicPr>
          <p:cNvPr id="937" name="Google Shape;937;p88"/>
          <p:cNvPicPr preferRelativeResize="0"/>
          <p:nvPr/>
        </p:nvPicPr>
        <p:blipFill>
          <a:blip r:embed="rId3">
            <a:alphaModFix/>
          </a:blip>
          <a:stretch>
            <a:fillRect/>
          </a:stretch>
        </p:blipFill>
        <p:spPr>
          <a:xfrm>
            <a:off x="788875" y="2530268"/>
            <a:ext cx="3424901" cy="2282707"/>
          </a:xfrm>
          <a:prstGeom prst="rect">
            <a:avLst/>
          </a:prstGeom>
          <a:noFill/>
          <a:ln>
            <a:noFill/>
          </a:ln>
        </p:spPr>
      </p:pic>
      <p:pic>
        <p:nvPicPr>
          <p:cNvPr id="938" name="Google Shape;938;p88"/>
          <p:cNvPicPr preferRelativeResize="0"/>
          <p:nvPr/>
        </p:nvPicPr>
        <p:blipFill>
          <a:blip r:embed="rId4">
            <a:alphaModFix/>
          </a:blip>
          <a:stretch>
            <a:fillRect/>
          </a:stretch>
        </p:blipFill>
        <p:spPr>
          <a:xfrm>
            <a:off x="4798347" y="2529712"/>
            <a:ext cx="3424903" cy="22832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942"/>
        <p:cNvGrpSpPr/>
        <p:nvPr/>
      </p:nvGrpSpPr>
      <p:grpSpPr>
        <a:xfrm>
          <a:off x="0" y="0"/>
          <a:ext cx="0" cy="0"/>
          <a:chOff x="0" y="0"/>
          <a:chExt cx="0" cy="0"/>
        </a:xfrm>
      </p:grpSpPr>
      <p:sp>
        <p:nvSpPr>
          <p:cNvPr id="943" name="Google Shape;943;p89"/>
          <p:cNvSpPr txBox="1">
            <a:spLocks noGrp="1"/>
          </p:cNvSpPr>
          <p:nvPr>
            <p:ph type="title"/>
          </p:nvPr>
        </p:nvSpPr>
        <p:spPr>
          <a:xfrm>
            <a:off x="713225" y="2069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Current Expenditure on Marketing</a:t>
            </a:r>
            <a:endParaRPr sz="2450">
              <a:solidFill>
                <a:schemeClr val="lt1"/>
              </a:solidFill>
              <a:latin typeface="Source Sans Pro Black"/>
              <a:ea typeface="Source Sans Pro Black"/>
              <a:cs typeface="Source Sans Pro Black"/>
              <a:sym typeface="Source Sans Pro Black"/>
            </a:endParaRPr>
          </a:p>
        </p:txBody>
      </p:sp>
      <p:pic>
        <p:nvPicPr>
          <p:cNvPr id="944" name="Google Shape;944;p89"/>
          <p:cNvPicPr preferRelativeResize="0"/>
          <p:nvPr/>
        </p:nvPicPr>
        <p:blipFill>
          <a:blip r:embed="rId3">
            <a:alphaModFix/>
          </a:blip>
          <a:stretch>
            <a:fillRect/>
          </a:stretch>
        </p:blipFill>
        <p:spPr>
          <a:xfrm>
            <a:off x="1553150" y="814725"/>
            <a:ext cx="6037700" cy="415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948"/>
        <p:cNvGrpSpPr/>
        <p:nvPr/>
      </p:nvGrpSpPr>
      <p:grpSpPr>
        <a:xfrm>
          <a:off x="0" y="0"/>
          <a:ext cx="0" cy="0"/>
          <a:chOff x="0" y="0"/>
          <a:chExt cx="0" cy="0"/>
        </a:xfrm>
      </p:grpSpPr>
      <p:sp>
        <p:nvSpPr>
          <p:cNvPr id="949" name="Google Shape;949;p90"/>
          <p:cNvSpPr txBox="1"/>
          <p:nvPr/>
        </p:nvSpPr>
        <p:spPr>
          <a:xfrm>
            <a:off x="4173500" y="1113400"/>
            <a:ext cx="468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950" name="Google Shape;950;p90"/>
          <p:cNvSpPr txBox="1"/>
          <p:nvPr/>
        </p:nvSpPr>
        <p:spPr>
          <a:xfrm>
            <a:off x="2984675" y="425650"/>
            <a:ext cx="38859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Budget: $12 Million </a:t>
            </a:r>
            <a:endParaRPr sz="2450">
              <a:solidFill>
                <a:schemeClr val="lt1"/>
              </a:solidFill>
              <a:latin typeface="Source Sans Pro Black"/>
              <a:ea typeface="Source Sans Pro Black"/>
              <a:cs typeface="Source Sans Pro Black"/>
              <a:sym typeface="Source Sans Pro Black"/>
            </a:endParaRPr>
          </a:p>
        </p:txBody>
      </p:sp>
      <p:sp>
        <p:nvSpPr>
          <p:cNvPr id="951" name="Google Shape;951;p90"/>
          <p:cNvSpPr txBox="1"/>
          <p:nvPr/>
        </p:nvSpPr>
        <p:spPr>
          <a:xfrm>
            <a:off x="441575" y="1196100"/>
            <a:ext cx="4573800" cy="36327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Source Sans Pro"/>
              <a:buChar char="●"/>
            </a:pPr>
            <a:r>
              <a:rPr lang="en" sz="1500">
                <a:solidFill>
                  <a:schemeClr val="lt1"/>
                </a:solidFill>
                <a:latin typeface="Source Sans Pro"/>
                <a:ea typeface="Source Sans Pro"/>
                <a:cs typeface="Source Sans Pro"/>
                <a:sym typeface="Source Sans Pro"/>
              </a:rPr>
              <a:t>In Q2 of 2019, Whole Foods spent about $18 million in advertising worldwide</a:t>
            </a:r>
            <a:endParaRPr sz="1500">
              <a:solidFill>
                <a:schemeClr val="lt1"/>
              </a:solidFill>
              <a:latin typeface="Source Sans Pro"/>
              <a:ea typeface="Source Sans Pro"/>
              <a:cs typeface="Source Sans Pro"/>
              <a:sym typeface="Source Sans Pro"/>
            </a:endParaRPr>
          </a:p>
          <a:p>
            <a:pPr marL="457200" lvl="0" indent="-323850" algn="l" rtl="0">
              <a:spcBef>
                <a:spcPts val="0"/>
              </a:spcBef>
              <a:spcAft>
                <a:spcPts val="0"/>
              </a:spcAft>
              <a:buClr>
                <a:schemeClr val="lt1"/>
              </a:buClr>
              <a:buSzPts val="1500"/>
              <a:buFont typeface="Source Sans Pro"/>
              <a:buChar char="●"/>
            </a:pPr>
            <a:r>
              <a:rPr lang="en" sz="1500">
                <a:solidFill>
                  <a:schemeClr val="lt1"/>
                </a:solidFill>
                <a:latin typeface="Source Sans Pro"/>
                <a:ea typeface="Source Sans Pro"/>
                <a:cs typeface="Source Sans Pro"/>
                <a:sym typeface="Source Sans Pro"/>
              </a:rPr>
              <a:t>Whole Foods entering Philippines for the first time, $2 million is a reasonable budget for marketing and advertising</a:t>
            </a:r>
            <a:endParaRPr sz="1500">
              <a:solidFill>
                <a:schemeClr val="lt1"/>
              </a:solidFill>
              <a:latin typeface="Source Sans Pro"/>
              <a:ea typeface="Source Sans Pro"/>
              <a:cs typeface="Source Sans Pro"/>
              <a:sym typeface="Source Sans Pro"/>
            </a:endParaRPr>
          </a:p>
          <a:p>
            <a:pPr marL="457200" lvl="0" indent="-323850" algn="l" rtl="0">
              <a:spcBef>
                <a:spcPts val="0"/>
              </a:spcBef>
              <a:spcAft>
                <a:spcPts val="0"/>
              </a:spcAft>
              <a:buClr>
                <a:schemeClr val="lt1"/>
              </a:buClr>
              <a:buSzPts val="1500"/>
              <a:buFont typeface="Source Sans Pro"/>
              <a:buChar char="●"/>
            </a:pPr>
            <a:r>
              <a:rPr lang="en" sz="1500">
                <a:solidFill>
                  <a:schemeClr val="lt1"/>
                </a:solidFill>
                <a:latin typeface="Source Sans Pro"/>
                <a:ea typeface="Source Sans Pro"/>
                <a:cs typeface="Source Sans Pro"/>
                <a:sym typeface="Source Sans Pro"/>
              </a:rPr>
              <a:t>This budget would be spent on advertising on social media, print, television and radio, and partnerships.</a:t>
            </a:r>
            <a:endParaRPr sz="1500">
              <a:solidFill>
                <a:schemeClr val="lt1"/>
              </a:solidFill>
              <a:latin typeface="Source Sans Pro"/>
              <a:ea typeface="Source Sans Pro"/>
              <a:cs typeface="Source Sans Pro"/>
              <a:sym typeface="Source Sans Pro"/>
            </a:endParaRPr>
          </a:p>
          <a:p>
            <a:pPr marL="457200" lvl="0" indent="-323850" algn="l" rtl="0">
              <a:spcBef>
                <a:spcPts val="0"/>
              </a:spcBef>
              <a:spcAft>
                <a:spcPts val="0"/>
              </a:spcAft>
              <a:buClr>
                <a:schemeClr val="lt1"/>
              </a:buClr>
              <a:buSzPts val="1500"/>
              <a:buFont typeface="Source Sans Pro"/>
              <a:buChar char="●"/>
            </a:pPr>
            <a:r>
              <a:rPr lang="en" sz="1500">
                <a:solidFill>
                  <a:schemeClr val="lt1"/>
                </a:solidFill>
                <a:latin typeface="Source Sans Pro"/>
                <a:ea typeface="Source Sans Pro"/>
                <a:cs typeface="Source Sans Pro"/>
                <a:sym typeface="Source Sans Pro"/>
              </a:rPr>
              <a:t>Whole Foods will have to run a massive marketing campaign to make the potential consumers aware of its value proposition </a:t>
            </a:r>
            <a:endParaRPr sz="1500">
              <a:solidFill>
                <a:schemeClr val="lt1"/>
              </a:solidFill>
              <a:latin typeface="Source Sans Pro"/>
              <a:ea typeface="Source Sans Pro"/>
              <a:cs typeface="Source Sans Pro"/>
              <a:sym typeface="Source Sans Pro"/>
            </a:endParaRPr>
          </a:p>
          <a:p>
            <a:pPr marL="457200" lvl="0" indent="-323850" algn="l" rtl="0">
              <a:spcBef>
                <a:spcPts val="0"/>
              </a:spcBef>
              <a:spcAft>
                <a:spcPts val="0"/>
              </a:spcAft>
              <a:buClr>
                <a:schemeClr val="lt1"/>
              </a:buClr>
              <a:buSzPts val="1500"/>
              <a:buFont typeface="Source Sans Pro"/>
              <a:buChar char="●"/>
            </a:pPr>
            <a:r>
              <a:rPr lang="en" sz="1500">
                <a:solidFill>
                  <a:schemeClr val="lt1"/>
                </a:solidFill>
                <a:latin typeface="Source Sans Pro"/>
                <a:ea typeface="Source Sans Pro"/>
                <a:cs typeface="Source Sans Pro"/>
                <a:sym typeface="Source Sans Pro"/>
              </a:rPr>
              <a:t>Existing players in the market will increase their marketing as well to not lose their market share to whole food.</a:t>
            </a:r>
            <a:endParaRPr sz="1500">
              <a:solidFill>
                <a:schemeClr val="lt1"/>
              </a:solidFill>
              <a:latin typeface="Source Sans Pro"/>
              <a:ea typeface="Source Sans Pro"/>
              <a:cs typeface="Source Sans Pro"/>
              <a:sym typeface="Source Sans Pro"/>
            </a:endParaRPr>
          </a:p>
          <a:p>
            <a:pPr marL="457200" lvl="0" indent="0" algn="l" rtl="0">
              <a:spcBef>
                <a:spcPts val="0"/>
              </a:spcBef>
              <a:spcAft>
                <a:spcPts val="0"/>
              </a:spcAft>
              <a:buNone/>
            </a:pPr>
            <a:endParaRPr>
              <a:solidFill>
                <a:schemeClr val="lt1"/>
              </a:solidFill>
              <a:latin typeface="Source Sans Pro"/>
              <a:ea typeface="Source Sans Pro"/>
              <a:cs typeface="Source Sans Pro"/>
              <a:sym typeface="Source Sans Pro"/>
            </a:endParaRPr>
          </a:p>
        </p:txBody>
      </p:sp>
      <p:grpSp>
        <p:nvGrpSpPr>
          <p:cNvPr id="952" name="Google Shape;952;p90"/>
          <p:cNvGrpSpPr/>
          <p:nvPr/>
        </p:nvGrpSpPr>
        <p:grpSpPr>
          <a:xfrm>
            <a:off x="5039100" y="1946269"/>
            <a:ext cx="4102424" cy="2861856"/>
            <a:chOff x="1190200" y="1058700"/>
            <a:chExt cx="5212075" cy="3635950"/>
          </a:xfrm>
        </p:grpSpPr>
        <p:sp>
          <p:nvSpPr>
            <p:cNvPr id="953" name="Google Shape;953;p90"/>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0"/>
            <p:cNvSpPr/>
            <p:nvPr/>
          </p:nvSpPr>
          <p:spPr>
            <a:xfrm>
              <a:off x="4552600" y="442027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0"/>
            <p:cNvSpPr/>
            <p:nvPr/>
          </p:nvSpPr>
          <p:spPr>
            <a:xfrm>
              <a:off x="2753800" y="4291025"/>
              <a:ext cx="241875" cy="2525"/>
            </a:xfrm>
            <a:custGeom>
              <a:avLst/>
              <a:gdLst/>
              <a:ahLst/>
              <a:cxnLst/>
              <a:rect l="l" t="t" r="r" b="b"/>
              <a:pathLst>
                <a:path w="9675" h="101" extrusionOk="0">
                  <a:moveTo>
                    <a:pt x="1" y="0"/>
                  </a:moveTo>
                  <a:lnTo>
                    <a:pt x="1" y="100"/>
                  </a:lnTo>
                  <a:lnTo>
                    <a:pt x="9674" y="100"/>
                  </a:lnTo>
                  <a:lnTo>
                    <a:pt x="967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0"/>
            <p:cNvSpPr/>
            <p:nvPr/>
          </p:nvSpPr>
          <p:spPr>
            <a:xfrm>
              <a:off x="5381525" y="4346875"/>
              <a:ext cx="591275" cy="2550"/>
            </a:xfrm>
            <a:custGeom>
              <a:avLst/>
              <a:gdLst/>
              <a:ahLst/>
              <a:cxnLst/>
              <a:rect l="l" t="t" r="r" b="b"/>
              <a:pathLst>
                <a:path w="23651" h="102" extrusionOk="0">
                  <a:moveTo>
                    <a:pt x="0" y="1"/>
                  </a:moveTo>
                  <a:lnTo>
                    <a:pt x="0" y="101"/>
                  </a:lnTo>
                  <a:lnTo>
                    <a:pt x="23650" y="101"/>
                  </a:lnTo>
                  <a:lnTo>
                    <a:pt x="236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0"/>
            <p:cNvSpPr/>
            <p:nvPr/>
          </p:nvSpPr>
          <p:spPr>
            <a:xfrm>
              <a:off x="1635500" y="4346875"/>
              <a:ext cx="590450" cy="2550"/>
            </a:xfrm>
            <a:custGeom>
              <a:avLst/>
              <a:gdLst/>
              <a:ahLst/>
              <a:cxnLst/>
              <a:rect l="l" t="t" r="r" b="b"/>
              <a:pathLst>
                <a:path w="23618" h="102" extrusionOk="0">
                  <a:moveTo>
                    <a:pt x="1" y="1"/>
                  </a:moveTo>
                  <a:lnTo>
                    <a:pt x="1" y="101"/>
                  </a:lnTo>
                  <a:lnTo>
                    <a:pt x="23618" y="101"/>
                  </a:lnTo>
                  <a:lnTo>
                    <a:pt x="2361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0"/>
            <p:cNvSpPr/>
            <p:nvPr/>
          </p:nvSpPr>
          <p:spPr>
            <a:xfrm>
              <a:off x="2371025" y="1198800"/>
              <a:ext cx="2767850" cy="1503600"/>
            </a:xfrm>
            <a:custGeom>
              <a:avLst/>
              <a:gdLst/>
              <a:ahLst/>
              <a:cxnLst/>
              <a:rect l="l" t="t" r="r" b="b"/>
              <a:pathLst>
                <a:path w="110714" h="60144" extrusionOk="0">
                  <a:moveTo>
                    <a:pt x="1" y="1"/>
                  </a:moveTo>
                  <a:lnTo>
                    <a:pt x="1" y="60144"/>
                  </a:lnTo>
                  <a:lnTo>
                    <a:pt x="110713" y="60144"/>
                  </a:lnTo>
                  <a:lnTo>
                    <a:pt x="1107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0"/>
            <p:cNvSpPr/>
            <p:nvPr/>
          </p:nvSpPr>
          <p:spPr>
            <a:xfrm>
              <a:off x="2340175" y="1198800"/>
              <a:ext cx="2767000" cy="1503600"/>
            </a:xfrm>
            <a:custGeom>
              <a:avLst/>
              <a:gdLst/>
              <a:ahLst/>
              <a:cxnLst/>
              <a:rect l="l" t="t" r="r" b="b"/>
              <a:pathLst>
                <a:path w="110680" h="60144" extrusionOk="0">
                  <a:moveTo>
                    <a:pt x="1" y="1"/>
                  </a:moveTo>
                  <a:lnTo>
                    <a:pt x="1" y="60144"/>
                  </a:lnTo>
                  <a:lnTo>
                    <a:pt x="110680" y="60144"/>
                  </a:lnTo>
                  <a:lnTo>
                    <a:pt x="11068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0"/>
            <p:cNvSpPr/>
            <p:nvPr/>
          </p:nvSpPr>
          <p:spPr>
            <a:xfrm>
              <a:off x="2396050" y="1262175"/>
              <a:ext cx="2655250" cy="1376850"/>
            </a:xfrm>
            <a:custGeom>
              <a:avLst/>
              <a:gdLst/>
              <a:ahLst/>
              <a:cxnLst/>
              <a:rect l="l" t="t" r="r" b="b"/>
              <a:pathLst>
                <a:path w="106210" h="55074" extrusionOk="0">
                  <a:moveTo>
                    <a:pt x="0" y="1"/>
                  </a:moveTo>
                  <a:lnTo>
                    <a:pt x="0" y="55073"/>
                  </a:lnTo>
                  <a:lnTo>
                    <a:pt x="106210" y="55073"/>
                  </a:lnTo>
                  <a:lnTo>
                    <a:pt x="106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0"/>
            <p:cNvSpPr/>
            <p:nvPr/>
          </p:nvSpPr>
          <p:spPr>
            <a:xfrm>
              <a:off x="2396050" y="1262175"/>
              <a:ext cx="24200" cy="1376850"/>
            </a:xfrm>
            <a:custGeom>
              <a:avLst/>
              <a:gdLst/>
              <a:ahLst/>
              <a:cxnLst/>
              <a:rect l="l" t="t" r="r" b="b"/>
              <a:pathLst>
                <a:path w="968" h="55074" extrusionOk="0">
                  <a:moveTo>
                    <a:pt x="0" y="1"/>
                  </a:moveTo>
                  <a:lnTo>
                    <a:pt x="0" y="55073"/>
                  </a:lnTo>
                  <a:lnTo>
                    <a:pt x="968" y="55073"/>
                  </a:lnTo>
                  <a:lnTo>
                    <a:pt x="9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0"/>
            <p:cNvSpPr/>
            <p:nvPr/>
          </p:nvSpPr>
          <p:spPr>
            <a:xfrm>
              <a:off x="2362700" y="2312100"/>
              <a:ext cx="2721950" cy="85075"/>
            </a:xfrm>
            <a:custGeom>
              <a:avLst/>
              <a:gdLst/>
              <a:ahLst/>
              <a:cxnLst/>
              <a:rect l="l" t="t" r="r" b="b"/>
              <a:pathLst>
                <a:path w="108878" h="3403" extrusionOk="0">
                  <a:moveTo>
                    <a:pt x="0" y="0"/>
                  </a:moveTo>
                  <a:lnTo>
                    <a:pt x="0" y="3403"/>
                  </a:lnTo>
                  <a:lnTo>
                    <a:pt x="108878" y="3403"/>
                  </a:lnTo>
                  <a:lnTo>
                    <a:pt x="108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0"/>
            <p:cNvSpPr/>
            <p:nvPr/>
          </p:nvSpPr>
          <p:spPr>
            <a:xfrm>
              <a:off x="2362700" y="1589925"/>
              <a:ext cx="2721950" cy="85075"/>
            </a:xfrm>
            <a:custGeom>
              <a:avLst/>
              <a:gdLst/>
              <a:ahLst/>
              <a:cxnLst/>
              <a:rect l="l" t="t" r="r" b="b"/>
              <a:pathLst>
                <a:path w="108878" h="3403" extrusionOk="0">
                  <a:moveTo>
                    <a:pt x="0" y="0"/>
                  </a:moveTo>
                  <a:lnTo>
                    <a:pt x="0" y="3402"/>
                  </a:lnTo>
                  <a:lnTo>
                    <a:pt x="108878" y="3402"/>
                  </a:lnTo>
                  <a:lnTo>
                    <a:pt x="108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0"/>
            <p:cNvSpPr/>
            <p:nvPr/>
          </p:nvSpPr>
          <p:spPr>
            <a:xfrm>
              <a:off x="2269300" y="1093725"/>
              <a:ext cx="2939625" cy="17525"/>
            </a:xfrm>
            <a:custGeom>
              <a:avLst/>
              <a:gdLst/>
              <a:ahLst/>
              <a:cxnLst/>
              <a:rect l="l" t="t" r="r" b="b"/>
              <a:pathLst>
                <a:path w="117585" h="701" extrusionOk="0">
                  <a:moveTo>
                    <a:pt x="367" y="1"/>
                  </a:moveTo>
                  <a:cubicBezTo>
                    <a:pt x="167" y="1"/>
                    <a:pt x="0" y="167"/>
                    <a:pt x="0" y="334"/>
                  </a:cubicBezTo>
                  <a:cubicBezTo>
                    <a:pt x="0" y="534"/>
                    <a:pt x="167" y="701"/>
                    <a:pt x="367" y="701"/>
                  </a:cubicBezTo>
                  <a:lnTo>
                    <a:pt x="117251" y="701"/>
                  </a:lnTo>
                  <a:cubicBezTo>
                    <a:pt x="117451" y="701"/>
                    <a:pt x="117584" y="534"/>
                    <a:pt x="117584" y="334"/>
                  </a:cubicBezTo>
                  <a:cubicBezTo>
                    <a:pt x="117584" y="167"/>
                    <a:pt x="117451" y="1"/>
                    <a:pt x="11725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0"/>
            <p:cNvSpPr/>
            <p:nvPr/>
          </p:nvSpPr>
          <p:spPr>
            <a:xfrm>
              <a:off x="2225925" y="1058700"/>
              <a:ext cx="101775" cy="87200"/>
            </a:xfrm>
            <a:custGeom>
              <a:avLst/>
              <a:gdLst/>
              <a:ahLst/>
              <a:cxnLst/>
              <a:rect l="l" t="t" r="r" b="b"/>
              <a:pathLst>
                <a:path w="4071" h="3488" extrusionOk="0">
                  <a:moveTo>
                    <a:pt x="1735" y="0"/>
                  </a:moveTo>
                  <a:cubicBezTo>
                    <a:pt x="801" y="0"/>
                    <a:pt x="1" y="801"/>
                    <a:pt x="1" y="1735"/>
                  </a:cubicBezTo>
                  <a:cubicBezTo>
                    <a:pt x="1" y="2794"/>
                    <a:pt x="867" y="3487"/>
                    <a:pt x="1759" y="3487"/>
                  </a:cubicBezTo>
                  <a:cubicBezTo>
                    <a:pt x="2188" y="3487"/>
                    <a:pt x="2623" y="3327"/>
                    <a:pt x="2969" y="2969"/>
                  </a:cubicBezTo>
                  <a:cubicBezTo>
                    <a:pt x="4070" y="1869"/>
                    <a:pt x="3303" y="0"/>
                    <a:pt x="173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0"/>
            <p:cNvSpPr/>
            <p:nvPr/>
          </p:nvSpPr>
          <p:spPr>
            <a:xfrm>
              <a:off x="5115500" y="1102075"/>
              <a:ext cx="23375" cy="49225"/>
            </a:xfrm>
            <a:custGeom>
              <a:avLst/>
              <a:gdLst/>
              <a:ahLst/>
              <a:cxnLst/>
              <a:rect l="l" t="t" r="r" b="b"/>
              <a:pathLst>
                <a:path w="935" h="1969" extrusionOk="0">
                  <a:moveTo>
                    <a:pt x="467" y="0"/>
                  </a:moveTo>
                  <a:cubicBezTo>
                    <a:pt x="200" y="0"/>
                    <a:pt x="0" y="200"/>
                    <a:pt x="0" y="467"/>
                  </a:cubicBezTo>
                  <a:lnTo>
                    <a:pt x="0" y="1468"/>
                  </a:lnTo>
                  <a:cubicBezTo>
                    <a:pt x="0" y="1735"/>
                    <a:pt x="200" y="1968"/>
                    <a:pt x="467" y="1968"/>
                  </a:cubicBezTo>
                  <a:cubicBezTo>
                    <a:pt x="734" y="1968"/>
                    <a:pt x="934" y="1735"/>
                    <a:pt x="934" y="1501"/>
                  </a:cubicBezTo>
                  <a:lnTo>
                    <a:pt x="934" y="467"/>
                  </a:lnTo>
                  <a:cubicBezTo>
                    <a:pt x="934" y="200"/>
                    <a:pt x="734" y="0"/>
                    <a:pt x="4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0"/>
            <p:cNvSpPr/>
            <p:nvPr/>
          </p:nvSpPr>
          <p:spPr>
            <a:xfrm>
              <a:off x="2397725" y="1102075"/>
              <a:ext cx="24200" cy="49225"/>
            </a:xfrm>
            <a:custGeom>
              <a:avLst/>
              <a:gdLst/>
              <a:ahLst/>
              <a:cxnLst/>
              <a:rect l="l" t="t" r="r" b="b"/>
              <a:pathLst>
                <a:path w="968" h="1969" extrusionOk="0">
                  <a:moveTo>
                    <a:pt x="501" y="0"/>
                  </a:moveTo>
                  <a:cubicBezTo>
                    <a:pt x="234" y="0"/>
                    <a:pt x="0" y="200"/>
                    <a:pt x="0" y="467"/>
                  </a:cubicBezTo>
                  <a:lnTo>
                    <a:pt x="0" y="1468"/>
                  </a:lnTo>
                  <a:cubicBezTo>
                    <a:pt x="0" y="1735"/>
                    <a:pt x="200" y="1968"/>
                    <a:pt x="501" y="1968"/>
                  </a:cubicBezTo>
                  <a:cubicBezTo>
                    <a:pt x="734" y="1968"/>
                    <a:pt x="968" y="1735"/>
                    <a:pt x="968" y="1501"/>
                  </a:cubicBezTo>
                  <a:lnTo>
                    <a:pt x="968" y="467"/>
                  </a:lnTo>
                  <a:cubicBezTo>
                    <a:pt x="934" y="200"/>
                    <a:pt x="734" y="0"/>
                    <a:pt x="50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0"/>
            <p:cNvSpPr/>
            <p:nvPr/>
          </p:nvSpPr>
          <p:spPr>
            <a:xfrm>
              <a:off x="2280975" y="1102075"/>
              <a:ext cx="2803675" cy="316075"/>
            </a:xfrm>
            <a:custGeom>
              <a:avLst/>
              <a:gdLst/>
              <a:ahLst/>
              <a:cxnLst/>
              <a:rect l="l" t="t" r="r" b="b"/>
              <a:pathLst>
                <a:path w="112147" h="12643" extrusionOk="0">
                  <a:moveTo>
                    <a:pt x="0" y="0"/>
                  </a:moveTo>
                  <a:lnTo>
                    <a:pt x="0" y="12642"/>
                  </a:lnTo>
                  <a:lnTo>
                    <a:pt x="112147" y="12642"/>
                  </a:lnTo>
                  <a:lnTo>
                    <a:pt x="11214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0"/>
            <p:cNvSpPr/>
            <p:nvPr/>
          </p:nvSpPr>
          <p:spPr>
            <a:xfrm>
              <a:off x="4944525" y="1058700"/>
              <a:ext cx="86775" cy="87600"/>
            </a:xfrm>
            <a:custGeom>
              <a:avLst/>
              <a:gdLst/>
              <a:ahLst/>
              <a:cxnLst/>
              <a:rect l="l" t="t" r="r" b="b"/>
              <a:pathLst>
                <a:path w="3471" h="3504" extrusionOk="0">
                  <a:moveTo>
                    <a:pt x="1735" y="0"/>
                  </a:moveTo>
                  <a:cubicBezTo>
                    <a:pt x="768" y="0"/>
                    <a:pt x="1" y="801"/>
                    <a:pt x="1" y="1735"/>
                  </a:cubicBezTo>
                  <a:cubicBezTo>
                    <a:pt x="1" y="2702"/>
                    <a:pt x="768" y="3503"/>
                    <a:pt x="1735" y="3503"/>
                  </a:cubicBezTo>
                  <a:cubicBezTo>
                    <a:pt x="2669" y="3503"/>
                    <a:pt x="3470" y="2702"/>
                    <a:pt x="3470" y="1735"/>
                  </a:cubicBezTo>
                  <a:cubicBezTo>
                    <a:pt x="3470" y="801"/>
                    <a:pt x="2669" y="0"/>
                    <a:pt x="173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0"/>
            <p:cNvSpPr/>
            <p:nvPr/>
          </p:nvSpPr>
          <p:spPr>
            <a:xfrm>
              <a:off x="4274900" y="3035125"/>
              <a:ext cx="177650" cy="1189200"/>
            </a:xfrm>
            <a:custGeom>
              <a:avLst/>
              <a:gdLst/>
              <a:ahLst/>
              <a:cxnLst/>
              <a:rect l="l" t="t" r="r" b="b"/>
              <a:pathLst>
                <a:path w="7106" h="47568" extrusionOk="0">
                  <a:moveTo>
                    <a:pt x="0" y="0"/>
                  </a:moveTo>
                  <a:lnTo>
                    <a:pt x="0" y="47567"/>
                  </a:lnTo>
                  <a:lnTo>
                    <a:pt x="7105" y="47567"/>
                  </a:lnTo>
                  <a:lnTo>
                    <a:pt x="710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0"/>
            <p:cNvSpPr/>
            <p:nvPr/>
          </p:nvSpPr>
          <p:spPr>
            <a:xfrm>
              <a:off x="4274900" y="4062525"/>
              <a:ext cx="95925" cy="161800"/>
            </a:xfrm>
            <a:custGeom>
              <a:avLst/>
              <a:gdLst/>
              <a:ahLst/>
              <a:cxnLst/>
              <a:rect l="l" t="t" r="r" b="b"/>
              <a:pathLst>
                <a:path w="3837" h="6472" extrusionOk="0">
                  <a:moveTo>
                    <a:pt x="0" y="0"/>
                  </a:moveTo>
                  <a:lnTo>
                    <a:pt x="0" y="6471"/>
                  </a:lnTo>
                  <a:lnTo>
                    <a:pt x="1868" y="6471"/>
                  </a:lnTo>
                  <a:lnTo>
                    <a:pt x="383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0"/>
            <p:cNvSpPr/>
            <p:nvPr/>
          </p:nvSpPr>
          <p:spPr>
            <a:xfrm>
              <a:off x="5718425" y="3035125"/>
              <a:ext cx="178475" cy="1189200"/>
            </a:xfrm>
            <a:custGeom>
              <a:avLst/>
              <a:gdLst/>
              <a:ahLst/>
              <a:cxnLst/>
              <a:rect l="l" t="t" r="r" b="b"/>
              <a:pathLst>
                <a:path w="7139" h="47568" extrusionOk="0">
                  <a:moveTo>
                    <a:pt x="0" y="0"/>
                  </a:moveTo>
                  <a:lnTo>
                    <a:pt x="0" y="47567"/>
                  </a:lnTo>
                  <a:lnTo>
                    <a:pt x="7139" y="47567"/>
                  </a:lnTo>
                  <a:lnTo>
                    <a:pt x="713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0"/>
            <p:cNvSpPr/>
            <p:nvPr/>
          </p:nvSpPr>
          <p:spPr>
            <a:xfrm>
              <a:off x="4274900" y="3035125"/>
              <a:ext cx="1484400" cy="1089950"/>
            </a:xfrm>
            <a:custGeom>
              <a:avLst/>
              <a:gdLst/>
              <a:ahLst/>
              <a:cxnLst/>
              <a:rect l="l" t="t" r="r" b="b"/>
              <a:pathLst>
                <a:path w="59376" h="43598" extrusionOk="0">
                  <a:moveTo>
                    <a:pt x="0" y="0"/>
                  </a:moveTo>
                  <a:lnTo>
                    <a:pt x="0" y="43598"/>
                  </a:lnTo>
                  <a:lnTo>
                    <a:pt x="59376" y="43598"/>
                  </a:lnTo>
                  <a:lnTo>
                    <a:pt x="5937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0"/>
            <p:cNvSpPr/>
            <p:nvPr/>
          </p:nvSpPr>
          <p:spPr>
            <a:xfrm>
              <a:off x="4310750" y="3083475"/>
              <a:ext cx="1412700" cy="299425"/>
            </a:xfrm>
            <a:custGeom>
              <a:avLst/>
              <a:gdLst/>
              <a:ahLst/>
              <a:cxnLst/>
              <a:rect l="l" t="t" r="r" b="b"/>
              <a:pathLst>
                <a:path w="56508" h="11977" extrusionOk="0">
                  <a:moveTo>
                    <a:pt x="0" y="1"/>
                  </a:moveTo>
                  <a:lnTo>
                    <a:pt x="0" y="11976"/>
                  </a:lnTo>
                  <a:lnTo>
                    <a:pt x="56507" y="11976"/>
                  </a:lnTo>
                  <a:lnTo>
                    <a:pt x="5650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0"/>
            <p:cNvSpPr/>
            <p:nvPr/>
          </p:nvSpPr>
          <p:spPr>
            <a:xfrm>
              <a:off x="4470875" y="3074300"/>
              <a:ext cx="1061600" cy="102600"/>
            </a:xfrm>
            <a:custGeom>
              <a:avLst/>
              <a:gdLst/>
              <a:ahLst/>
              <a:cxnLst/>
              <a:rect l="l" t="t" r="r" b="b"/>
              <a:pathLst>
                <a:path w="42464" h="4104" extrusionOk="0">
                  <a:moveTo>
                    <a:pt x="0" y="1"/>
                  </a:moveTo>
                  <a:cubicBezTo>
                    <a:pt x="1234" y="2636"/>
                    <a:pt x="2969" y="4104"/>
                    <a:pt x="4803" y="4104"/>
                  </a:cubicBezTo>
                  <a:lnTo>
                    <a:pt x="37660" y="4104"/>
                  </a:lnTo>
                  <a:cubicBezTo>
                    <a:pt x="39462" y="4104"/>
                    <a:pt x="41229" y="2636"/>
                    <a:pt x="424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0"/>
            <p:cNvSpPr/>
            <p:nvPr/>
          </p:nvSpPr>
          <p:spPr>
            <a:xfrm>
              <a:off x="5663375" y="4062525"/>
              <a:ext cx="95925" cy="161800"/>
            </a:xfrm>
            <a:custGeom>
              <a:avLst/>
              <a:gdLst/>
              <a:ahLst/>
              <a:cxnLst/>
              <a:rect l="l" t="t" r="r" b="b"/>
              <a:pathLst>
                <a:path w="3837" h="6472" extrusionOk="0">
                  <a:moveTo>
                    <a:pt x="1" y="0"/>
                  </a:moveTo>
                  <a:lnTo>
                    <a:pt x="1969" y="6471"/>
                  </a:lnTo>
                  <a:lnTo>
                    <a:pt x="3837" y="6471"/>
                  </a:lnTo>
                  <a:lnTo>
                    <a:pt x="383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0"/>
            <p:cNvSpPr/>
            <p:nvPr/>
          </p:nvSpPr>
          <p:spPr>
            <a:xfrm>
              <a:off x="4310750" y="3431225"/>
              <a:ext cx="1412700" cy="298575"/>
            </a:xfrm>
            <a:custGeom>
              <a:avLst/>
              <a:gdLst/>
              <a:ahLst/>
              <a:cxnLst/>
              <a:rect l="l" t="t" r="r" b="b"/>
              <a:pathLst>
                <a:path w="56508" h="11943" extrusionOk="0">
                  <a:moveTo>
                    <a:pt x="0" y="1"/>
                  </a:moveTo>
                  <a:lnTo>
                    <a:pt x="0" y="11943"/>
                  </a:lnTo>
                  <a:lnTo>
                    <a:pt x="56507" y="11943"/>
                  </a:lnTo>
                  <a:lnTo>
                    <a:pt x="5650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0"/>
            <p:cNvSpPr/>
            <p:nvPr/>
          </p:nvSpPr>
          <p:spPr>
            <a:xfrm>
              <a:off x="4470875" y="3422050"/>
              <a:ext cx="1061600" cy="101775"/>
            </a:xfrm>
            <a:custGeom>
              <a:avLst/>
              <a:gdLst/>
              <a:ahLst/>
              <a:cxnLst/>
              <a:rect l="l" t="t" r="r" b="b"/>
              <a:pathLst>
                <a:path w="42464" h="4071" extrusionOk="0">
                  <a:moveTo>
                    <a:pt x="0" y="1"/>
                  </a:moveTo>
                  <a:cubicBezTo>
                    <a:pt x="1234" y="2603"/>
                    <a:pt x="2969" y="4070"/>
                    <a:pt x="4803" y="4070"/>
                  </a:cubicBezTo>
                  <a:lnTo>
                    <a:pt x="37660" y="4070"/>
                  </a:lnTo>
                  <a:cubicBezTo>
                    <a:pt x="39462" y="4070"/>
                    <a:pt x="41229" y="2603"/>
                    <a:pt x="424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0"/>
            <p:cNvSpPr/>
            <p:nvPr/>
          </p:nvSpPr>
          <p:spPr>
            <a:xfrm>
              <a:off x="4310750" y="3778150"/>
              <a:ext cx="1412700" cy="298575"/>
            </a:xfrm>
            <a:custGeom>
              <a:avLst/>
              <a:gdLst/>
              <a:ahLst/>
              <a:cxnLst/>
              <a:rect l="l" t="t" r="r" b="b"/>
              <a:pathLst>
                <a:path w="56508" h="11943" extrusionOk="0">
                  <a:moveTo>
                    <a:pt x="0" y="0"/>
                  </a:moveTo>
                  <a:lnTo>
                    <a:pt x="0" y="11942"/>
                  </a:lnTo>
                  <a:lnTo>
                    <a:pt x="56507" y="11942"/>
                  </a:lnTo>
                  <a:lnTo>
                    <a:pt x="5650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0"/>
            <p:cNvSpPr/>
            <p:nvPr/>
          </p:nvSpPr>
          <p:spPr>
            <a:xfrm>
              <a:off x="4470875" y="3768975"/>
              <a:ext cx="1061600" cy="101775"/>
            </a:xfrm>
            <a:custGeom>
              <a:avLst/>
              <a:gdLst/>
              <a:ahLst/>
              <a:cxnLst/>
              <a:rect l="l" t="t" r="r" b="b"/>
              <a:pathLst>
                <a:path w="42464" h="4071" extrusionOk="0">
                  <a:moveTo>
                    <a:pt x="0" y="0"/>
                  </a:moveTo>
                  <a:cubicBezTo>
                    <a:pt x="1234" y="2602"/>
                    <a:pt x="2969" y="4070"/>
                    <a:pt x="4803" y="4070"/>
                  </a:cubicBezTo>
                  <a:lnTo>
                    <a:pt x="37660" y="4070"/>
                  </a:lnTo>
                  <a:cubicBezTo>
                    <a:pt x="39462" y="4070"/>
                    <a:pt x="41229" y="2602"/>
                    <a:pt x="4246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0"/>
            <p:cNvSpPr/>
            <p:nvPr/>
          </p:nvSpPr>
          <p:spPr>
            <a:xfrm>
              <a:off x="5324375" y="1884825"/>
              <a:ext cx="657600" cy="666375"/>
            </a:xfrm>
            <a:custGeom>
              <a:avLst/>
              <a:gdLst/>
              <a:ahLst/>
              <a:cxnLst/>
              <a:rect l="l" t="t" r="r" b="b"/>
              <a:pathLst>
                <a:path w="26304" h="26655" extrusionOk="0">
                  <a:moveTo>
                    <a:pt x="19856" y="0"/>
                  </a:moveTo>
                  <a:cubicBezTo>
                    <a:pt x="13585" y="0"/>
                    <a:pt x="1" y="18448"/>
                    <a:pt x="1085" y="22195"/>
                  </a:cubicBezTo>
                  <a:cubicBezTo>
                    <a:pt x="1934" y="25016"/>
                    <a:pt x="5085" y="26655"/>
                    <a:pt x="8186" y="26655"/>
                  </a:cubicBezTo>
                  <a:cubicBezTo>
                    <a:pt x="9595" y="26655"/>
                    <a:pt x="10993" y="26316"/>
                    <a:pt x="12160" y="25597"/>
                  </a:cubicBezTo>
                  <a:cubicBezTo>
                    <a:pt x="15495" y="23563"/>
                    <a:pt x="26303" y="580"/>
                    <a:pt x="20132" y="12"/>
                  </a:cubicBezTo>
                  <a:cubicBezTo>
                    <a:pt x="20042" y="4"/>
                    <a:pt x="19950" y="0"/>
                    <a:pt x="1985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0"/>
            <p:cNvSpPr/>
            <p:nvPr/>
          </p:nvSpPr>
          <p:spPr>
            <a:xfrm>
              <a:off x="5321450" y="2486275"/>
              <a:ext cx="434050" cy="217175"/>
            </a:xfrm>
            <a:custGeom>
              <a:avLst/>
              <a:gdLst/>
              <a:ahLst/>
              <a:cxnLst/>
              <a:rect l="l" t="t" r="r" b="b"/>
              <a:pathLst>
                <a:path w="17362" h="8687" extrusionOk="0">
                  <a:moveTo>
                    <a:pt x="9831" y="0"/>
                  </a:moveTo>
                  <a:cubicBezTo>
                    <a:pt x="5445" y="0"/>
                    <a:pt x="0" y="2153"/>
                    <a:pt x="402" y="3608"/>
                  </a:cubicBezTo>
                  <a:cubicBezTo>
                    <a:pt x="1002" y="5709"/>
                    <a:pt x="4805" y="8378"/>
                    <a:pt x="7307" y="8678"/>
                  </a:cubicBezTo>
                  <a:cubicBezTo>
                    <a:pt x="7355" y="8684"/>
                    <a:pt x="7407" y="8687"/>
                    <a:pt x="7461" y="8687"/>
                  </a:cubicBezTo>
                  <a:cubicBezTo>
                    <a:pt x="9854" y="8687"/>
                    <a:pt x="17362" y="3024"/>
                    <a:pt x="13578" y="806"/>
                  </a:cubicBezTo>
                  <a:cubicBezTo>
                    <a:pt x="12610" y="235"/>
                    <a:pt x="11278" y="0"/>
                    <a:pt x="983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0"/>
            <p:cNvSpPr/>
            <p:nvPr/>
          </p:nvSpPr>
          <p:spPr>
            <a:xfrm>
              <a:off x="5150600" y="2091025"/>
              <a:ext cx="512800" cy="503125"/>
            </a:xfrm>
            <a:custGeom>
              <a:avLst/>
              <a:gdLst/>
              <a:ahLst/>
              <a:cxnLst/>
              <a:rect l="l" t="t" r="r" b="b"/>
              <a:pathLst>
                <a:path w="20512" h="20125" extrusionOk="0">
                  <a:moveTo>
                    <a:pt x="5082" y="1"/>
                  </a:moveTo>
                  <a:cubicBezTo>
                    <a:pt x="1" y="1"/>
                    <a:pt x="6722" y="17096"/>
                    <a:pt x="9337" y="18884"/>
                  </a:cubicBezTo>
                  <a:cubicBezTo>
                    <a:pt x="10568" y="19713"/>
                    <a:pt x="12211" y="20125"/>
                    <a:pt x="13818" y="20125"/>
                  </a:cubicBezTo>
                  <a:cubicBezTo>
                    <a:pt x="16087" y="20125"/>
                    <a:pt x="18285" y="19304"/>
                    <a:pt x="19144" y="17683"/>
                  </a:cubicBezTo>
                  <a:cubicBezTo>
                    <a:pt x="20512" y="15115"/>
                    <a:pt x="10538" y="271"/>
                    <a:pt x="5201" y="4"/>
                  </a:cubicBezTo>
                  <a:cubicBezTo>
                    <a:pt x="5160" y="2"/>
                    <a:pt x="5121" y="1"/>
                    <a:pt x="508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0"/>
            <p:cNvSpPr/>
            <p:nvPr/>
          </p:nvSpPr>
          <p:spPr>
            <a:xfrm>
              <a:off x="5442400" y="2335400"/>
              <a:ext cx="86750" cy="636400"/>
            </a:xfrm>
            <a:custGeom>
              <a:avLst/>
              <a:gdLst/>
              <a:ahLst/>
              <a:cxnLst/>
              <a:rect l="l" t="t" r="r" b="b"/>
              <a:pathLst>
                <a:path w="3470" h="25456" extrusionOk="0">
                  <a:moveTo>
                    <a:pt x="2273" y="0"/>
                  </a:moveTo>
                  <a:cubicBezTo>
                    <a:pt x="1768" y="0"/>
                    <a:pt x="1365" y="389"/>
                    <a:pt x="1301" y="870"/>
                  </a:cubicBezTo>
                  <a:cubicBezTo>
                    <a:pt x="134" y="8709"/>
                    <a:pt x="0" y="16681"/>
                    <a:pt x="867" y="24553"/>
                  </a:cubicBezTo>
                  <a:cubicBezTo>
                    <a:pt x="934" y="25054"/>
                    <a:pt x="1368" y="25454"/>
                    <a:pt x="1901" y="25454"/>
                  </a:cubicBezTo>
                  <a:cubicBezTo>
                    <a:pt x="1919" y="25455"/>
                    <a:pt x="1937" y="25455"/>
                    <a:pt x="1955" y="25455"/>
                  </a:cubicBezTo>
                  <a:cubicBezTo>
                    <a:pt x="2563" y="25455"/>
                    <a:pt x="3034" y="24903"/>
                    <a:pt x="2969" y="24320"/>
                  </a:cubicBezTo>
                  <a:cubicBezTo>
                    <a:pt x="2135" y="16614"/>
                    <a:pt x="2268" y="8842"/>
                    <a:pt x="3369" y="1170"/>
                  </a:cubicBezTo>
                  <a:cubicBezTo>
                    <a:pt x="3469" y="569"/>
                    <a:pt x="2969" y="2"/>
                    <a:pt x="2368" y="2"/>
                  </a:cubicBezTo>
                  <a:lnTo>
                    <a:pt x="2335" y="2"/>
                  </a:lnTo>
                  <a:cubicBezTo>
                    <a:pt x="2314" y="1"/>
                    <a:pt x="2294" y="0"/>
                    <a:pt x="227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0"/>
            <p:cNvSpPr/>
            <p:nvPr/>
          </p:nvSpPr>
          <p:spPr>
            <a:xfrm>
              <a:off x="5272275" y="2847475"/>
              <a:ext cx="420325" cy="187675"/>
            </a:xfrm>
            <a:custGeom>
              <a:avLst/>
              <a:gdLst/>
              <a:ahLst/>
              <a:cxnLst/>
              <a:rect l="l" t="t" r="r" b="b"/>
              <a:pathLst>
                <a:path w="16813" h="7507" extrusionOk="0">
                  <a:moveTo>
                    <a:pt x="0" y="1"/>
                  </a:moveTo>
                  <a:lnTo>
                    <a:pt x="67" y="134"/>
                  </a:lnTo>
                  <a:cubicBezTo>
                    <a:pt x="401" y="868"/>
                    <a:pt x="667" y="1635"/>
                    <a:pt x="868" y="2402"/>
                  </a:cubicBezTo>
                  <a:cubicBezTo>
                    <a:pt x="1601" y="5338"/>
                    <a:pt x="4737" y="7506"/>
                    <a:pt x="8406" y="7506"/>
                  </a:cubicBezTo>
                  <a:cubicBezTo>
                    <a:pt x="12076" y="7506"/>
                    <a:pt x="15211" y="5338"/>
                    <a:pt x="15945" y="2402"/>
                  </a:cubicBezTo>
                  <a:cubicBezTo>
                    <a:pt x="16145" y="1635"/>
                    <a:pt x="16412" y="868"/>
                    <a:pt x="16746" y="134"/>
                  </a:cubicBezTo>
                  <a:lnTo>
                    <a:pt x="1681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0"/>
            <p:cNvSpPr/>
            <p:nvPr/>
          </p:nvSpPr>
          <p:spPr>
            <a:xfrm>
              <a:off x="5242250" y="2791600"/>
              <a:ext cx="480375" cy="74250"/>
            </a:xfrm>
            <a:custGeom>
              <a:avLst/>
              <a:gdLst/>
              <a:ahLst/>
              <a:cxnLst/>
              <a:rect l="l" t="t" r="r" b="b"/>
              <a:pathLst>
                <a:path w="19215" h="2970" extrusionOk="0">
                  <a:moveTo>
                    <a:pt x="1168" y="1"/>
                  </a:moveTo>
                  <a:cubicBezTo>
                    <a:pt x="501" y="1"/>
                    <a:pt x="0" y="935"/>
                    <a:pt x="201" y="1869"/>
                  </a:cubicBezTo>
                  <a:cubicBezTo>
                    <a:pt x="301" y="2536"/>
                    <a:pt x="701" y="2970"/>
                    <a:pt x="1168" y="2970"/>
                  </a:cubicBezTo>
                  <a:lnTo>
                    <a:pt x="18047" y="2970"/>
                  </a:lnTo>
                  <a:cubicBezTo>
                    <a:pt x="18514" y="2970"/>
                    <a:pt x="18914" y="2536"/>
                    <a:pt x="19047" y="1869"/>
                  </a:cubicBezTo>
                  <a:cubicBezTo>
                    <a:pt x="19214" y="935"/>
                    <a:pt x="18714" y="1"/>
                    <a:pt x="1804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0"/>
            <p:cNvSpPr/>
            <p:nvPr/>
          </p:nvSpPr>
          <p:spPr>
            <a:xfrm>
              <a:off x="3453475" y="3475425"/>
              <a:ext cx="518725" cy="748900"/>
            </a:xfrm>
            <a:custGeom>
              <a:avLst/>
              <a:gdLst/>
              <a:ahLst/>
              <a:cxnLst/>
              <a:rect l="l" t="t" r="r" b="b"/>
              <a:pathLst>
                <a:path w="20749" h="29956" extrusionOk="0">
                  <a:moveTo>
                    <a:pt x="0" y="1"/>
                  </a:moveTo>
                  <a:lnTo>
                    <a:pt x="0" y="29955"/>
                  </a:lnTo>
                  <a:lnTo>
                    <a:pt x="20748" y="29955"/>
                  </a:lnTo>
                  <a:lnTo>
                    <a:pt x="2074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0"/>
            <p:cNvSpPr/>
            <p:nvPr/>
          </p:nvSpPr>
          <p:spPr>
            <a:xfrm>
              <a:off x="1909025" y="3475425"/>
              <a:ext cx="1544475" cy="748900"/>
            </a:xfrm>
            <a:custGeom>
              <a:avLst/>
              <a:gdLst/>
              <a:ahLst/>
              <a:cxnLst/>
              <a:rect l="l" t="t" r="r" b="b"/>
              <a:pathLst>
                <a:path w="61779" h="29956" extrusionOk="0">
                  <a:moveTo>
                    <a:pt x="1" y="1"/>
                  </a:moveTo>
                  <a:lnTo>
                    <a:pt x="1" y="29955"/>
                  </a:lnTo>
                  <a:lnTo>
                    <a:pt x="61778" y="29955"/>
                  </a:lnTo>
                  <a:lnTo>
                    <a:pt x="617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0"/>
            <p:cNvSpPr/>
            <p:nvPr/>
          </p:nvSpPr>
          <p:spPr>
            <a:xfrm>
              <a:off x="2044975" y="3726450"/>
              <a:ext cx="326075" cy="331925"/>
            </a:xfrm>
            <a:custGeom>
              <a:avLst/>
              <a:gdLst/>
              <a:ahLst/>
              <a:cxnLst/>
              <a:rect l="l" t="t" r="r" b="b"/>
              <a:pathLst>
                <a:path w="13043" h="13277" extrusionOk="0">
                  <a:moveTo>
                    <a:pt x="0" y="0"/>
                  </a:moveTo>
                  <a:lnTo>
                    <a:pt x="0" y="13276"/>
                  </a:lnTo>
                  <a:lnTo>
                    <a:pt x="13043" y="13276"/>
                  </a:lnTo>
                  <a:lnTo>
                    <a:pt x="1304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0"/>
            <p:cNvSpPr/>
            <p:nvPr/>
          </p:nvSpPr>
          <p:spPr>
            <a:xfrm>
              <a:off x="2487775" y="3726450"/>
              <a:ext cx="326925" cy="331925"/>
            </a:xfrm>
            <a:custGeom>
              <a:avLst/>
              <a:gdLst/>
              <a:ahLst/>
              <a:cxnLst/>
              <a:rect l="l" t="t" r="r" b="b"/>
              <a:pathLst>
                <a:path w="13077" h="13277" extrusionOk="0">
                  <a:moveTo>
                    <a:pt x="1" y="0"/>
                  </a:moveTo>
                  <a:lnTo>
                    <a:pt x="1" y="13276"/>
                  </a:lnTo>
                  <a:lnTo>
                    <a:pt x="13077" y="13276"/>
                  </a:lnTo>
                  <a:lnTo>
                    <a:pt x="130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0"/>
            <p:cNvSpPr/>
            <p:nvPr/>
          </p:nvSpPr>
          <p:spPr>
            <a:xfrm>
              <a:off x="1904025" y="3555475"/>
              <a:ext cx="2068175" cy="42575"/>
            </a:xfrm>
            <a:custGeom>
              <a:avLst/>
              <a:gdLst/>
              <a:ahLst/>
              <a:cxnLst/>
              <a:rect l="l" t="t" r="r" b="b"/>
              <a:pathLst>
                <a:path w="82727" h="1703" extrusionOk="0">
                  <a:moveTo>
                    <a:pt x="1" y="1"/>
                  </a:moveTo>
                  <a:lnTo>
                    <a:pt x="1" y="1702"/>
                  </a:lnTo>
                  <a:lnTo>
                    <a:pt x="82726" y="1702"/>
                  </a:lnTo>
                  <a:lnTo>
                    <a:pt x="82726"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0"/>
            <p:cNvSpPr/>
            <p:nvPr/>
          </p:nvSpPr>
          <p:spPr>
            <a:xfrm>
              <a:off x="3453475" y="3449575"/>
              <a:ext cx="547900" cy="123450"/>
            </a:xfrm>
            <a:custGeom>
              <a:avLst/>
              <a:gdLst/>
              <a:ahLst/>
              <a:cxnLst/>
              <a:rect l="l" t="t" r="r" b="b"/>
              <a:pathLst>
                <a:path w="21916" h="4938" extrusionOk="0">
                  <a:moveTo>
                    <a:pt x="0" y="1"/>
                  </a:moveTo>
                  <a:lnTo>
                    <a:pt x="0" y="4937"/>
                  </a:lnTo>
                  <a:lnTo>
                    <a:pt x="21916" y="4937"/>
                  </a:lnTo>
                  <a:lnTo>
                    <a:pt x="21916"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0"/>
            <p:cNvSpPr/>
            <p:nvPr/>
          </p:nvSpPr>
          <p:spPr>
            <a:xfrm>
              <a:off x="1880675" y="3449575"/>
              <a:ext cx="1572825" cy="123450"/>
            </a:xfrm>
            <a:custGeom>
              <a:avLst/>
              <a:gdLst/>
              <a:ahLst/>
              <a:cxnLst/>
              <a:rect l="l" t="t" r="r" b="b"/>
              <a:pathLst>
                <a:path w="62913" h="4938" extrusionOk="0">
                  <a:moveTo>
                    <a:pt x="1" y="1"/>
                  </a:moveTo>
                  <a:lnTo>
                    <a:pt x="1" y="4937"/>
                  </a:lnTo>
                  <a:lnTo>
                    <a:pt x="62912" y="4937"/>
                  </a:lnTo>
                  <a:lnTo>
                    <a:pt x="629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0"/>
            <p:cNvSpPr/>
            <p:nvPr/>
          </p:nvSpPr>
          <p:spPr>
            <a:xfrm>
              <a:off x="2325175" y="3239425"/>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0"/>
            <p:cNvSpPr/>
            <p:nvPr/>
          </p:nvSpPr>
          <p:spPr>
            <a:xfrm>
              <a:off x="2325175" y="3100150"/>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0"/>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0"/>
            <p:cNvSpPr/>
            <p:nvPr/>
          </p:nvSpPr>
          <p:spPr>
            <a:xfrm>
              <a:off x="2160875" y="4350225"/>
              <a:ext cx="1024100" cy="192650"/>
            </a:xfrm>
            <a:custGeom>
              <a:avLst/>
              <a:gdLst/>
              <a:ahLst/>
              <a:cxnLst/>
              <a:rect l="l" t="t" r="r" b="b"/>
              <a:pathLst>
                <a:path w="40964" h="7706" extrusionOk="0">
                  <a:moveTo>
                    <a:pt x="1" y="0"/>
                  </a:moveTo>
                  <a:lnTo>
                    <a:pt x="1"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0"/>
            <p:cNvSpPr/>
            <p:nvPr/>
          </p:nvSpPr>
          <p:spPr>
            <a:xfrm>
              <a:off x="2160875" y="4350225"/>
              <a:ext cx="1024100" cy="21700"/>
            </a:xfrm>
            <a:custGeom>
              <a:avLst/>
              <a:gdLst/>
              <a:ahLst/>
              <a:cxnLst/>
              <a:rect l="l" t="t" r="r" b="b"/>
              <a:pathLst>
                <a:path w="40964" h="868" extrusionOk="0">
                  <a:moveTo>
                    <a:pt x="1" y="0"/>
                  </a:moveTo>
                  <a:lnTo>
                    <a:pt x="1"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0"/>
            <p:cNvSpPr/>
            <p:nvPr/>
          </p:nvSpPr>
          <p:spPr>
            <a:xfrm>
              <a:off x="22359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0"/>
            <p:cNvSpPr/>
            <p:nvPr/>
          </p:nvSpPr>
          <p:spPr>
            <a:xfrm>
              <a:off x="2328500"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0"/>
            <p:cNvSpPr/>
            <p:nvPr/>
          </p:nvSpPr>
          <p:spPr>
            <a:xfrm>
              <a:off x="24210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0"/>
            <p:cNvSpPr/>
            <p:nvPr/>
          </p:nvSpPr>
          <p:spPr>
            <a:xfrm>
              <a:off x="25136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0"/>
            <p:cNvSpPr/>
            <p:nvPr/>
          </p:nvSpPr>
          <p:spPr>
            <a:xfrm>
              <a:off x="2606200"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0"/>
            <p:cNvSpPr/>
            <p:nvPr/>
          </p:nvSpPr>
          <p:spPr>
            <a:xfrm>
              <a:off x="26987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0"/>
            <p:cNvSpPr/>
            <p:nvPr/>
          </p:nvSpPr>
          <p:spPr>
            <a:xfrm>
              <a:off x="27913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0"/>
            <p:cNvSpPr/>
            <p:nvPr/>
          </p:nvSpPr>
          <p:spPr>
            <a:xfrm>
              <a:off x="2884725" y="435022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0"/>
            <p:cNvSpPr/>
            <p:nvPr/>
          </p:nvSpPr>
          <p:spPr>
            <a:xfrm>
              <a:off x="2977300" y="435022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0"/>
            <p:cNvSpPr/>
            <p:nvPr/>
          </p:nvSpPr>
          <p:spPr>
            <a:xfrm>
              <a:off x="3069875" y="435022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0"/>
            <p:cNvSpPr/>
            <p:nvPr/>
          </p:nvSpPr>
          <p:spPr>
            <a:xfrm>
              <a:off x="2120025" y="4157575"/>
              <a:ext cx="1023250" cy="192675"/>
            </a:xfrm>
            <a:custGeom>
              <a:avLst/>
              <a:gdLst/>
              <a:ahLst/>
              <a:cxnLst/>
              <a:rect l="l" t="t" r="r" b="b"/>
              <a:pathLst>
                <a:path w="40930" h="7707" extrusionOk="0">
                  <a:moveTo>
                    <a:pt x="0" y="1"/>
                  </a:moveTo>
                  <a:lnTo>
                    <a:pt x="0" y="7706"/>
                  </a:lnTo>
                  <a:lnTo>
                    <a:pt x="40929" y="7706"/>
                  </a:lnTo>
                  <a:lnTo>
                    <a:pt x="40929"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0"/>
            <p:cNvSpPr/>
            <p:nvPr/>
          </p:nvSpPr>
          <p:spPr>
            <a:xfrm>
              <a:off x="2120025" y="4157575"/>
              <a:ext cx="1023250" cy="21725"/>
            </a:xfrm>
            <a:custGeom>
              <a:avLst/>
              <a:gdLst/>
              <a:ahLst/>
              <a:cxnLst/>
              <a:rect l="l" t="t" r="r" b="b"/>
              <a:pathLst>
                <a:path w="40930" h="869" extrusionOk="0">
                  <a:moveTo>
                    <a:pt x="0" y="1"/>
                  </a:moveTo>
                  <a:lnTo>
                    <a:pt x="0" y="868"/>
                  </a:lnTo>
                  <a:lnTo>
                    <a:pt x="40929" y="868"/>
                  </a:lnTo>
                  <a:lnTo>
                    <a:pt x="4092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0"/>
            <p:cNvSpPr/>
            <p:nvPr/>
          </p:nvSpPr>
          <p:spPr>
            <a:xfrm>
              <a:off x="2194250"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0"/>
            <p:cNvSpPr/>
            <p:nvPr/>
          </p:nvSpPr>
          <p:spPr>
            <a:xfrm>
              <a:off x="2286800"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90"/>
            <p:cNvSpPr/>
            <p:nvPr/>
          </p:nvSpPr>
          <p:spPr>
            <a:xfrm>
              <a:off x="23793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0"/>
            <p:cNvSpPr/>
            <p:nvPr/>
          </p:nvSpPr>
          <p:spPr>
            <a:xfrm>
              <a:off x="24719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0"/>
            <p:cNvSpPr/>
            <p:nvPr/>
          </p:nvSpPr>
          <p:spPr>
            <a:xfrm>
              <a:off x="25653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0"/>
            <p:cNvSpPr/>
            <p:nvPr/>
          </p:nvSpPr>
          <p:spPr>
            <a:xfrm>
              <a:off x="26570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0"/>
            <p:cNvSpPr/>
            <p:nvPr/>
          </p:nvSpPr>
          <p:spPr>
            <a:xfrm>
              <a:off x="27496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0"/>
            <p:cNvSpPr/>
            <p:nvPr/>
          </p:nvSpPr>
          <p:spPr>
            <a:xfrm>
              <a:off x="28430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0"/>
            <p:cNvSpPr/>
            <p:nvPr/>
          </p:nvSpPr>
          <p:spPr>
            <a:xfrm>
              <a:off x="2935600" y="415757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0"/>
            <p:cNvSpPr/>
            <p:nvPr/>
          </p:nvSpPr>
          <p:spPr>
            <a:xfrm>
              <a:off x="3028175" y="415757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0"/>
            <p:cNvSpPr/>
            <p:nvPr/>
          </p:nvSpPr>
          <p:spPr>
            <a:xfrm>
              <a:off x="2090000" y="3964950"/>
              <a:ext cx="1024075" cy="192650"/>
            </a:xfrm>
            <a:custGeom>
              <a:avLst/>
              <a:gdLst/>
              <a:ahLst/>
              <a:cxnLst/>
              <a:rect l="l" t="t" r="r" b="b"/>
              <a:pathLst>
                <a:path w="40963" h="7706" extrusionOk="0">
                  <a:moveTo>
                    <a:pt x="0" y="0"/>
                  </a:moveTo>
                  <a:lnTo>
                    <a:pt x="0"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0"/>
            <p:cNvSpPr/>
            <p:nvPr/>
          </p:nvSpPr>
          <p:spPr>
            <a:xfrm>
              <a:off x="2090000" y="3964950"/>
              <a:ext cx="1024075" cy="21700"/>
            </a:xfrm>
            <a:custGeom>
              <a:avLst/>
              <a:gdLst/>
              <a:ahLst/>
              <a:cxnLst/>
              <a:rect l="l" t="t" r="r" b="b"/>
              <a:pathLst>
                <a:path w="40963" h="868" extrusionOk="0">
                  <a:moveTo>
                    <a:pt x="0" y="0"/>
                  </a:moveTo>
                  <a:lnTo>
                    <a:pt x="0"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0"/>
            <p:cNvSpPr/>
            <p:nvPr/>
          </p:nvSpPr>
          <p:spPr>
            <a:xfrm>
              <a:off x="2165050" y="396495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0"/>
            <p:cNvSpPr/>
            <p:nvPr/>
          </p:nvSpPr>
          <p:spPr>
            <a:xfrm>
              <a:off x="2257625" y="396495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0"/>
            <p:cNvSpPr/>
            <p:nvPr/>
          </p:nvSpPr>
          <p:spPr>
            <a:xfrm>
              <a:off x="23501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0"/>
            <p:cNvSpPr/>
            <p:nvPr/>
          </p:nvSpPr>
          <p:spPr>
            <a:xfrm>
              <a:off x="2442750" y="396495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0"/>
            <p:cNvSpPr/>
            <p:nvPr/>
          </p:nvSpPr>
          <p:spPr>
            <a:xfrm>
              <a:off x="25353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90"/>
            <p:cNvSpPr/>
            <p:nvPr/>
          </p:nvSpPr>
          <p:spPr>
            <a:xfrm>
              <a:off x="26278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0"/>
            <p:cNvSpPr/>
            <p:nvPr/>
          </p:nvSpPr>
          <p:spPr>
            <a:xfrm>
              <a:off x="27204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0"/>
            <p:cNvSpPr/>
            <p:nvPr/>
          </p:nvSpPr>
          <p:spPr>
            <a:xfrm>
              <a:off x="28130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0"/>
            <p:cNvSpPr/>
            <p:nvPr/>
          </p:nvSpPr>
          <p:spPr>
            <a:xfrm>
              <a:off x="29055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0"/>
            <p:cNvSpPr/>
            <p:nvPr/>
          </p:nvSpPr>
          <p:spPr>
            <a:xfrm>
              <a:off x="29981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0"/>
            <p:cNvSpPr/>
            <p:nvPr/>
          </p:nvSpPr>
          <p:spPr>
            <a:xfrm>
              <a:off x="2136700" y="3772300"/>
              <a:ext cx="1023250" cy="192675"/>
            </a:xfrm>
            <a:custGeom>
              <a:avLst/>
              <a:gdLst/>
              <a:ahLst/>
              <a:cxnLst/>
              <a:rect l="l" t="t" r="r" b="b"/>
              <a:pathLst>
                <a:path w="40930" h="7707" extrusionOk="0">
                  <a:moveTo>
                    <a:pt x="0" y="1"/>
                  </a:moveTo>
                  <a:lnTo>
                    <a:pt x="0"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0"/>
            <p:cNvSpPr/>
            <p:nvPr/>
          </p:nvSpPr>
          <p:spPr>
            <a:xfrm>
              <a:off x="2136700" y="3772300"/>
              <a:ext cx="1023250" cy="21725"/>
            </a:xfrm>
            <a:custGeom>
              <a:avLst/>
              <a:gdLst/>
              <a:ahLst/>
              <a:cxnLst/>
              <a:rect l="l" t="t" r="r" b="b"/>
              <a:pathLst>
                <a:path w="40930" h="869" extrusionOk="0">
                  <a:moveTo>
                    <a:pt x="0" y="1"/>
                  </a:moveTo>
                  <a:lnTo>
                    <a:pt x="0"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0"/>
            <p:cNvSpPr/>
            <p:nvPr/>
          </p:nvSpPr>
          <p:spPr>
            <a:xfrm>
              <a:off x="2210925" y="377230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0"/>
            <p:cNvSpPr/>
            <p:nvPr/>
          </p:nvSpPr>
          <p:spPr>
            <a:xfrm>
              <a:off x="23043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0"/>
            <p:cNvSpPr/>
            <p:nvPr/>
          </p:nvSpPr>
          <p:spPr>
            <a:xfrm>
              <a:off x="23968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0"/>
            <p:cNvSpPr/>
            <p:nvPr/>
          </p:nvSpPr>
          <p:spPr>
            <a:xfrm>
              <a:off x="24894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0"/>
            <p:cNvSpPr/>
            <p:nvPr/>
          </p:nvSpPr>
          <p:spPr>
            <a:xfrm>
              <a:off x="25820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0"/>
            <p:cNvSpPr/>
            <p:nvPr/>
          </p:nvSpPr>
          <p:spPr>
            <a:xfrm>
              <a:off x="26745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0"/>
            <p:cNvSpPr/>
            <p:nvPr/>
          </p:nvSpPr>
          <p:spPr>
            <a:xfrm>
              <a:off x="27671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0"/>
            <p:cNvSpPr/>
            <p:nvPr/>
          </p:nvSpPr>
          <p:spPr>
            <a:xfrm>
              <a:off x="28597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0"/>
            <p:cNvSpPr/>
            <p:nvPr/>
          </p:nvSpPr>
          <p:spPr>
            <a:xfrm>
              <a:off x="29522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0"/>
            <p:cNvSpPr/>
            <p:nvPr/>
          </p:nvSpPr>
          <p:spPr>
            <a:xfrm>
              <a:off x="3044850"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0"/>
            <p:cNvSpPr/>
            <p:nvPr/>
          </p:nvSpPr>
          <p:spPr>
            <a:xfrm>
              <a:off x="2091675" y="3579675"/>
              <a:ext cx="1023250" cy="192650"/>
            </a:xfrm>
            <a:custGeom>
              <a:avLst/>
              <a:gdLst/>
              <a:ahLst/>
              <a:cxnLst/>
              <a:rect l="l" t="t" r="r" b="b"/>
              <a:pathLst>
                <a:path w="40930" h="7706" extrusionOk="0">
                  <a:moveTo>
                    <a:pt x="0" y="0"/>
                  </a:moveTo>
                  <a:lnTo>
                    <a:pt x="0" y="7706"/>
                  </a:lnTo>
                  <a:lnTo>
                    <a:pt x="40929" y="7706"/>
                  </a:lnTo>
                  <a:lnTo>
                    <a:pt x="40929"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0"/>
            <p:cNvSpPr/>
            <p:nvPr/>
          </p:nvSpPr>
          <p:spPr>
            <a:xfrm>
              <a:off x="2091675" y="3579675"/>
              <a:ext cx="1023250" cy="21700"/>
            </a:xfrm>
            <a:custGeom>
              <a:avLst/>
              <a:gdLst/>
              <a:ahLst/>
              <a:cxnLst/>
              <a:rect l="l" t="t" r="r" b="b"/>
              <a:pathLst>
                <a:path w="40930" h="868" extrusionOk="0">
                  <a:moveTo>
                    <a:pt x="0" y="0"/>
                  </a:moveTo>
                  <a:lnTo>
                    <a:pt x="0" y="868"/>
                  </a:lnTo>
                  <a:lnTo>
                    <a:pt x="40929" y="868"/>
                  </a:lnTo>
                  <a:lnTo>
                    <a:pt x="4092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0"/>
            <p:cNvSpPr/>
            <p:nvPr/>
          </p:nvSpPr>
          <p:spPr>
            <a:xfrm>
              <a:off x="29998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0"/>
            <p:cNvSpPr/>
            <p:nvPr/>
          </p:nvSpPr>
          <p:spPr>
            <a:xfrm>
              <a:off x="29072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0"/>
            <p:cNvSpPr/>
            <p:nvPr/>
          </p:nvSpPr>
          <p:spPr>
            <a:xfrm>
              <a:off x="28146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0"/>
            <p:cNvSpPr/>
            <p:nvPr/>
          </p:nvSpPr>
          <p:spPr>
            <a:xfrm>
              <a:off x="27221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0"/>
            <p:cNvSpPr/>
            <p:nvPr/>
          </p:nvSpPr>
          <p:spPr>
            <a:xfrm>
              <a:off x="26295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0"/>
            <p:cNvSpPr/>
            <p:nvPr/>
          </p:nvSpPr>
          <p:spPr>
            <a:xfrm>
              <a:off x="25369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0"/>
            <p:cNvSpPr/>
            <p:nvPr/>
          </p:nvSpPr>
          <p:spPr>
            <a:xfrm>
              <a:off x="24444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0"/>
            <p:cNvSpPr/>
            <p:nvPr/>
          </p:nvSpPr>
          <p:spPr>
            <a:xfrm>
              <a:off x="2351850"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0"/>
            <p:cNvSpPr/>
            <p:nvPr/>
          </p:nvSpPr>
          <p:spPr>
            <a:xfrm>
              <a:off x="2259275" y="3579675"/>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0"/>
            <p:cNvSpPr/>
            <p:nvPr/>
          </p:nvSpPr>
          <p:spPr>
            <a:xfrm>
              <a:off x="21667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0"/>
            <p:cNvSpPr/>
            <p:nvPr/>
          </p:nvSpPr>
          <p:spPr>
            <a:xfrm>
              <a:off x="2133350" y="3387025"/>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0"/>
            <p:cNvSpPr/>
            <p:nvPr/>
          </p:nvSpPr>
          <p:spPr>
            <a:xfrm>
              <a:off x="2133350" y="3387025"/>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0"/>
            <p:cNvSpPr/>
            <p:nvPr/>
          </p:nvSpPr>
          <p:spPr>
            <a:xfrm>
              <a:off x="30415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0"/>
            <p:cNvSpPr/>
            <p:nvPr/>
          </p:nvSpPr>
          <p:spPr>
            <a:xfrm>
              <a:off x="29489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0"/>
            <p:cNvSpPr/>
            <p:nvPr/>
          </p:nvSpPr>
          <p:spPr>
            <a:xfrm>
              <a:off x="28563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0"/>
            <p:cNvSpPr/>
            <p:nvPr/>
          </p:nvSpPr>
          <p:spPr>
            <a:xfrm>
              <a:off x="27638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0"/>
            <p:cNvSpPr/>
            <p:nvPr/>
          </p:nvSpPr>
          <p:spPr>
            <a:xfrm>
              <a:off x="26712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0"/>
            <p:cNvSpPr/>
            <p:nvPr/>
          </p:nvSpPr>
          <p:spPr>
            <a:xfrm>
              <a:off x="25786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0"/>
            <p:cNvSpPr/>
            <p:nvPr/>
          </p:nvSpPr>
          <p:spPr>
            <a:xfrm>
              <a:off x="2486125"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0"/>
            <p:cNvSpPr/>
            <p:nvPr/>
          </p:nvSpPr>
          <p:spPr>
            <a:xfrm>
              <a:off x="2393550" y="3387025"/>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0"/>
            <p:cNvSpPr/>
            <p:nvPr/>
          </p:nvSpPr>
          <p:spPr>
            <a:xfrm>
              <a:off x="23009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0"/>
            <p:cNvSpPr/>
            <p:nvPr/>
          </p:nvSpPr>
          <p:spPr>
            <a:xfrm>
              <a:off x="2207575" y="338702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0"/>
            <p:cNvSpPr/>
            <p:nvPr/>
          </p:nvSpPr>
          <p:spPr>
            <a:xfrm>
              <a:off x="2162550" y="3194400"/>
              <a:ext cx="1024100" cy="192650"/>
            </a:xfrm>
            <a:custGeom>
              <a:avLst/>
              <a:gdLst/>
              <a:ahLst/>
              <a:cxnLst/>
              <a:rect l="l" t="t" r="r" b="b"/>
              <a:pathLst>
                <a:path w="40964" h="7706" extrusionOk="0">
                  <a:moveTo>
                    <a:pt x="0" y="0"/>
                  </a:moveTo>
                  <a:lnTo>
                    <a:pt x="0"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0"/>
            <p:cNvSpPr/>
            <p:nvPr/>
          </p:nvSpPr>
          <p:spPr>
            <a:xfrm>
              <a:off x="2162550" y="3194400"/>
              <a:ext cx="1024100" cy="21700"/>
            </a:xfrm>
            <a:custGeom>
              <a:avLst/>
              <a:gdLst/>
              <a:ahLst/>
              <a:cxnLst/>
              <a:rect l="l" t="t" r="r" b="b"/>
              <a:pathLst>
                <a:path w="40964" h="868" extrusionOk="0">
                  <a:moveTo>
                    <a:pt x="0" y="0"/>
                  </a:moveTo>
                  <a:lnTo>
                    <a:pt x="0"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0"/>
            <p:cNvSpPr/>
            <p:nvPr/>
          </p:nvSpPr>
          <p:spPr>
            <a:xfrm>
              <a:off x="3070700"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0"/>
            <p:cNvSpPr/>
            <p:nvPr/>
          </p:nvSpPr>
          <p:spPr>
            <a:xfrm>
              <a:off x="2978125" y="319440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0"/>
            <p:cNvSpPr/>
            <p:nvPr/>
          </p:nvSpPr>
          <p:spPr>
            <a:xfrm>
              <a:off x="2885575"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0"/>
            <p:cNvSpPr/>
            <p:nvPr/>
          </p:nvSpPr>
          <p:spPr>
            <a:xfrm>
              <a:off x="2793000" y="319440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0"/>
            <p:cNvSpPr/>
            <p:nvPr/>
          </p:nvSpPr>
          <p:spPr>
            <a:xfrm>
              <a:off x="2700425"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0"/>
            <p:cNvSpPr/>
            <p:nvPr/>
          </p:nvSpPr>
          <p:spPr>
            <a:xfrm>
              <a:off x="26078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0"/>
            <p:cNvSpPr/>
            <p:nvPr/>
          </p:nvSpPr>
          <p:spPr>
            <a:xfrm>
              <a:off x="25153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0"/>
            <p:cNvSpPr/>
            <p:nvPr/>
          </p:nvSpPr>
          <p:spPr>
            <a:xfrm>
              <a:off x="2422725" y="3194400"/>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0"/>
            <p:cNvSpPr/>
            <p:nvPr/>
          </p:nvSpPr>
          <p:spPr>
            <a:xfrm>
              <a:off x="23301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0"/>
            <p:cNvSpPr/>
            <p:nvPr/>
          </p:nvSpPr>
          <p:spPr>
            <a:xfrm>
              <a:off x="22376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0"/>
            <p:cNvSpPr/>
            <p:nvPr/>
          </p:nvSpPr>
          <p:spPr>
            <a:xfrm>
              <a:off x="2116675" y="3001750"/>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0"/>
            <p:cNvSpPr/>
            <p:nvPr/>
          </p:nvSpPr>
          <p:spPr>
            <a:xfrm>
              <a:off x="2116675" y="3001750"/>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0"/>
            <p:cNvSpPr/>
            <p:nvPr/>
          </p:nvSpPr>
          <p:spPr>
            <a:xfrm>
              <a:off x="3024825"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0"/>
            <p:cNvSpPr/>
            <p:nvPr/>
          </p:nvSpPr>
          <p:spPr>
            <a:xfrm>
              <a:off x="29322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0"/>
            <p:cNvSpPr/>
            <p:nvPr/>
          </p:nvSpPr>
          <p:spPr>
            <a:xfrm>
              <a:off x="2839700" y="300175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0"/>
            <p:cNvSpPr/>
            <p:nvPr/>
          </p:nvSpPr>
          <p:spPr>
            <a:xfrm>
              <a:off x="2746300"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0"/>
            <p:cNvSpPr/>
            <p:nvPr/>
          </p:nvSpPr>
          <p:spPr>
            <a:xfrm>
              <a:off x="26545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0"/>
            <p:cNvSpPr/>
            <p:nvPr/>
          </p:nvSpPr>
          <p:spPr>
            <a:xfrm>
              <a:off x="2562000"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0"/>
            <p:cNvSpPr/>
            <p:nvPr/>
          </p:nvSpPr>
          <p:spPr>
            <a:xfrm>
              <a:off x="24686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0"/>
            <p:cNvSpPr/>
            <p:nvPr/>
          </p:nvSpPr>
          <p:spPr>
            <a:xfrm>
              <a:off x="2376025"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0"/>
            <p:cNvSpPr/>
            <p:nvPr/>
          </p:nvSpPr>
          <p:spPr>
            <a:xfrm>
              <a:off x="2283475"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0"/>
            <p:cNvSpPr/>
            <p:nvPr/>
          </p:nvSpPr>
          <p:spPr>
            <a:xfrm>
              <a:off x="21909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0"/>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0"/>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0"/>
            <p:cNvSpPr/>
            <p:nvPr/>
          </p:nvSpPr>
          <p:spPr>
            <a:xfrm>
              <a:off x="2511975" y="2297925"/>
              <a:ext cx="2908750" cy="2204925"/>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0"/>
            <p:cNvSpPr/>
            <p:nvPr/>
          </p:nvSpPr>
          <p:spPr>
            <a:xfrm>
              <a:off x="4775250" y="3904900"/>
              <a:ext cx="43375" cy="637975"/>
            </a:xfrm>
            <a:custGeom>
              <a:avLst/>
              <a:gdLst/>
              <a:ahLst/>
              <a:cxnLst/>
              <a:rect l="l" t="t" r="r" b="b"/>
              <a:pathLst>
                <a:path w="1735" h="25519" extrusionOk="0">
                  <a:moveTo>
                    <a:pt x="0" y="1"/>
                  </a:moveTo>
                  <a:lnTo>
                    <a:pt x="0" y="25519"/>
                  </a:lnTo>
                  <a:lnTo>
                    <a:pt x="1735" y="25519"/>
                  </a:lnTo>
                  <a:lnTo>
                    <a:pt x="17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0"/>
            <p:cNvSpPr/>
            <p:nvPr/>
          </p:nvSpPr>
          <p:spPr>
            <a:xfrm>
              <a:off x="5150525" y="3558000"/>
              <a:ext cx="42550" cy="984875"/>
            </a:xfrm>
            <a:custGeom>
              <a:avLst/>
              <a:gdLst/>
              <a:ahLst/>
              <a:cxnLst/>
              <a:rect l="l" t="t" r="r" b="b"/>
              <a:pathLst>
                <a:path w="1702" h="39395" extrusionOk="0">
                  <a:moveTo>
                    <a:pt x="0" y="0"/>
                  </a:moveTo>
                  <a:lnTo>
                    <a:pt x="0" y="39395"/>
                  </a:lnTo>
                  <a:lnTo>
                    <a:pt x="1701" y="39395"/>
                  </a:lnTo>
                  <a:lnTo>
                    <a:pt x="17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0"/>
            <p:cNvSpPr/>
            <p:nvPr/>
          </p:nvSpPr>
          <p:spPr>
            <a:xfrm>
              <a:off x="5531625" y="3794000"/>
              <a:ext cx="43375" cy="748875"/>
            </a:xfrm>
            <a:custGeom>
              <a:avLst/>
              <a:gdLst/>
              <a:ahLst/>
              <a:cxnLst/>
              <a:rect l="l" t="t" r="r" b="b"/>
              <a:pathLst>
                <a:path w="1735" h="29955" extrusionOk="0">
                  <a:moveTo>
                    <a:pt x="0" y="0"/>
                  </a:moveTo>
                  <a:lnTo>
                    <a:pt x="0" y="29955"/>
                  </a:lnTo>
                  <a:lnTo>
                    <a:pt x="1735" y="29955"/>
                  </a:lnTo>
                  <a:lnTo>
                    <a:pt x="17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0"/>
            <p:cNvSpPr/>
            <p:nvPr/>
          </p:nvSpPr>
          <p:spPr>
            <a:xfrm>
              <a:off x="4475025" y="3904900"/>
              <a:ext cx="300250" cy="637975"/>
            </a:xfrm>
            <a:custGeom>
              <a:avLst/>
              <a:gdLst/>
              <a:ahLst/>
              <a:cxnLst/>
              <a:rect l="l" t="t" r="r" b="b"/>
              <a:pathLst>
                <a:path w="12010" h="25519" extrusionOk="0">
                  <a:moveTo>
                    <a:pt x="1" y="1"/>
                  </a:moveTo>
                  <a:lnTo>
                    <a:pt x="1" y="25519"/>
                  </a:lnTo>
                  <a:lnTo>
                    <a:pt x="12009" y="25519"/>
                  </a:lnTo>
                  <a:lnTo>
                    <a:pt x="12009"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0"/>
            <p:cNvSpPr/>
            <p:nvPr/>
          </p:nvSpPr>
          <p:spPr>
            <a:xfrm>
              <a:off x="4475025" y="3904900"/>
              <a:ext cx="150150" cy="378625"/>
            </a:xfrm>
            <a:custGeom>
              <a:avLst/>
              <a:gdLst/>
              <a:ahLst/>
              <a:cxnLst/>
              <a:rect l="l" t="t" r="r" b="b"/>
              <a:pathLst>
                <a:path w="6006" h="15145" extrusionOk="0">
                  <a:moveTo>
                    <a:pt x="1" y="1"/>
                  </a:moveTo>
                  <a:lnTo>
                    <a:pt x="1" y="15145"/>
                  </a:lnTo>
                  <a:lnTo>
                    <a:pt x="60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0"/>
            <p:cNvSpPr/>
            <p:nvPr/>
          </p:nvSpPr>
          <p:spPr>
            <a:xfrm>
              <a:off x="4849475" y="3558000"/>
              <a:ext cx="301075" cy="984875"/>
            </a:xfrm>
            <a:custGeom>
              <a:avLst/>
              <a:gdLst/>
              <a:ahLst/>
              <a:cxnLst/>
              <a:rect l="l" t="t" r="r" b="b"/>
              <a:pathLst>
                <a:path w="12043" h="39395" extrusionOk="0">
                  <a:moveTo>
                    <a:pt x="0" y="0"/>
                  </a:moveTo>
                  <a:lnTo>
                    <a:pt x="0" y="39395"/>
                  </a:lnTo>
                  <a:lnTo>
                    <a:pt x="12042" y="39395"/>
                  </a:lnTo>
                  <a:lnTo>
                    <a:pt x="12042"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0"/>
            <p:cNvSpPr/>
            <p:nvPr/>
          </p:nvSpPr>
          <p:spPr>
            <a:xfrm>
              <a:off x="4850300" y="3558000"/>
              <a:ext cx="150125" cy="377775"/>
            </a:xfrm>
            <a:custGeom>
              <a:avLst/>
              <a:gdLst/>
              <a:ahLst/>
              <a:cxnLst/>
              <a:rect l="l" t="t" r="r" b="b"/>
              <a:pathLst>
                <a:path w="6005" h="15111" extrusionOk="0">
                  <a:moveTo>
                    <a:pt x="1" y="0"/>
                  </a:moveTo>
                  <a:lnTo>
                    <a:pt x="1" y="15111"/>
                  </a:lnTo>
                  <a:lnTo>
                    <a:pt x="60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0"/>
            <p:cNvSpPr/>
            <p:nvPr/>
          </p:nvSpPr>
          <p:spPr>
            <a:xfrm>
              <a:off x="5231400" y="3794000"/>
              <a:ext cx="301075" cy="748875"/>
            </a:xfrm>
            <a:custGeom>
              <a:avLst/>
              <a:gdLst/>
              <a:ahLst/>
              <a:cxnLst/>
              <a:rect l="l" t="t" r="r" b="b"/>
              <a:pathLst>
                <a:path w="12043" h="29955" extrusionOk="0">
                  <a:moveTo>
                    <a:pt x="1" y="0"/>
                  </a:moveTo>
                  <a:lnTo>
                    <a:pt x="1" y="29955"/>
                  </a:lnTo>
                  <a:lnTo>
                    <a:pt x="12043" y="29955"/>
                  </a:lnTo>
                  <a:lnTo>
                    <a:pt x="1204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0"/>
            <p:cNvSpPr/>
            <p:nvPr/>
          </p:nvSpPr>
          <p:spPr>
            <a:xfrm>
              <a:off x="5231400" y="3794000"/>
              <a:ext cx="150975" cy="336925"/>
            </a:xfrm>
            <a:custGeom>
              <a:avLst/>
              <a:gdLst/>
              <a:ahLst/>
              <a:cxnLst/>
              <a:rect l="l" t="t" r="r" b="b"/>
              <a:pathLst>
                <a:path w="6039" h="13477" extrusionOk="0">
                  <a:moveTo>
                    <a:pt x="1" y="0"/>
                  </a:moveTo>
                  <a:lnTo>
                    <a:pt x="1" y="13476"/>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0"/>
            <p:cNvSpPr/>
            <p:nvPr/>
          </p:nvSpPr>
          <p:spPr>
            <a:xfrm>
              <a:off x="3695300" y="4285175"/>
              <a:ext cx="94275" cy="205175"/>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0"/>
            <p:cNvSpPr/>
            <p:nvPr/>
          </p:nvSpPr>
          <p:spPr>
            <a:xfrm>
              <a:off x="4215675" y="4298525"/>
              <a:ext cx="102600" cy="190150"/>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0"/>
            <p:cNvSpPr/>
            <p:nvPr/>
          </p:nvSpPr>
          <p:spPr>
            <a:xfrm>
              <a:off x="4071400" y="4478650"/>
              <a:ext cx="282750" cy="93425"/>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0"/>
            <p:cNvSpPr/>
            <p:nvPr/>
          </p:nvSpPr>
          <p:spPr>
            <a:xfrm>
              <a:off x="3506000" y="4457475"/>
              <a:ext cx="289400" cy="109050"/>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0"/>
            <p:cNvSpPr/>
            <p:nvPr/>
          </p:nvSpPr>
          <p:spPr>
            <a:xfrm>
              <a:off x="3438450" y="1939325"/>
              <a:ext cx="539575" cy="381125"/>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0"/>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0"/>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0"/>
            <p:cNvSpPr/>
            <p:nvPr/>
          </p:nvSpPr>
          <p:spPr>
            <a:xfrm>
              <a:off x="3798725" y="1988525"/>
              <a:ext cx="185150" cy="211850"/>
            </a:xfrm>
            <a:custGeom>
              <a:avLst/>
              <a:gdLst/>
              <a:ahLst/>
              <a:cxnLst/>
              <a:rect l="l" t="t" r="r" b="b"/>
              <a:pathLst>
                <a:path w="7406" h="8474" extrusionOk="0">
                  <a:moveTo>
                    <a:pt x="4136" y="1"/>
                  </a:moveTo>
                  <a:cubicBezTo>
                    <a:pt x="1935" y="1535"/>
                    <a:pt x="400" y="4371"/>
                    <a:pt x="0" y="6706"/>
                  </a:cubicBezTo>
                  <a:lnTo>
                    <a:pt x="4337" y="8474"/>
                  </a:lnTo>
                  <a:cubicBezTo>
                    <a:pt x="5137" y="7273"/>
                    <a:pt x="5904" y="5905"/>
                    <a:pt x="6772" y="4671"/>
                  </a:cubicBezTo>
                  <a:cubicBezTo>
                    <a:pt x="7005" y="4037"/>
                    <a:pt x="7239" y="3370"/>
                    <a:pt x="7405" y="2669"/>
                  </a:cubicBezTo>
                  <a:lnTo>
                    <a:pt x="4136" y="1"/>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0"/>
            <p:cNvSpPr/>
            <p:nvPr/>
          </p:nvSpPr>
          <p:spPr>
            <a:xfrm>
              <a:off x="3378425" y="2199525"/>
              <a:ext cx="115925" cy="97475"/>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0"/>
            <p:cNvSpPr/>
            <p:nvPr/>
          </p:nvSpPr>
          <p:spPr>
            <a:xfrm>
              <a:off x="3329225" y="2199525"/>
              <a:ext cx="98425" cy="94250"/>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0"/>
            <p:cNvSpPr/>
            <p:nvPr/>
          </p:nvSpPr>
          <p:spPr>
            <a:xfrm>
              <a:off x="3701975" y="4285175"/>
              <a:ext cx="87600" cy="11345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0"/>
            <p:cNvSpPr/>
            <p:nvPr/>
          </p:nvSpPr>
          <p:spPr>
            <a:xfrm>
              <a:off x="4215675" y="4298525"/>
              <a:ext cx="92600" cy="98425"/>
            </a:xfrm>
            <a:custGeom>
              <a:avLst/>
              <a:gdLst/>
              <a:ahLst/>
              <a:cxnLst/>
              <a:rect l="l" t="t" r="r" b="b"/>
              <a:pathLst>
                <a:path w="3704" h="3937" extrusionOk="0">
                  <a:moveTo>
                    <a:pt x="1" y="0"/>
                  </a:moveTo>
                  <a:lnTo>
                    <a:pt x="434" y="3936"/>
                  </a:lnTo>
                  <a:lnTo>
                    <a:pt x="3703" y="3936"/>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0"/>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0"/>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0"/>
            <p:cNvSpPr/>
            <p:nvPr/>
          </p:nvSpPr>
          <p:spPr>
            <a:xfrm>
              <a:off x="4234850" y="2037725"/>
              <a:ext cx="82600" cy="189325"/>
            </a:xfrm>
            <a:custGeom>
              <a:avLst/>
              <a:gdLst/>
              <a:ahLst/>
              <a:cxnLst/>
              <a:rect l="l" t="t" r="r" b="b"/>
              <a:pathLst>
                <a:path w="3304" h="7573" extrusionOk="0">
                  <a:moveTo>
                    <a:pt x="34" y="1"/>
                  </a:moveTo>
                  <a:lnTo>
                    <a:pt x="34" y="1"/>
                  </a:lnTo>
                  <a:cubicBezTo>
                    <a:pt x="1" y="2669"/>
                    <a:pt x="768" y="5305"/>
                    <a:pt x="2203" y="7573"/>
                  </a:cubicBezTo>
                  <a:cubicBezTo>
                    <a:pt x="2269" y="7073"/>
                    <a:pt x="2336" y="6572"/>
                    <a:pt x="2369" y="6072"/>
                  </a:cubicBezTo>
                  <a:cubicBezTo>
                    <a:pt x="2603" y="4137"/>
                    <a:pt x="2903" y="2169"/>
                    <a:pt x="3303" y="168"/>
                  </a:cubicBezTo>
                  <a:lnTo>
                    <a:pt x="34" y="1"/>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0"/>
            <p:cNvSpPr/>
            <p:nvPr/>
          </p:nvSpPr>
          <p:spPr>
            <a:xfrm>
              <a:off x="4002200" y="1679975"/>
              <a:ext cx="199325" cy="259100"/>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0"/>
            <p:cNvSpPr/>
            <p:nvPr/>
          </p:nvSpPr>
          <p:spPr>
            <a:xfrm>
              <a:off x="4016375" y="1938500"/>
              <a:ext cx="79250" cy="57900"/>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0"/>
            <p:cNvSpPr/>
            <p:nvPr/>
          </p:nvSpPr>
          <p:spPr>
            <a:xfrm>
              <a:off x="3973000" y="1984375"/>
              <a:ext cx="87600" cy="445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0"/>
            <p:cNvSpPr/>
            <p:nvPr/>
          </p:nvSpPr>
          <p:spPr>
            <a:xfrm>
              <a:off x="4063075" y="1883975"/>
              <a:ext cx="180975" cy="101250"/>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0"/>
            <p:cNvSpPr/>
            <p:nvPr/>
          </p:nvSpPr>
          <p:spPr>
            <a:xfrm>
              <a:off x="3966325" y="1872575"/>
              <a:ext cx="96775" cy="106800"/>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0"/>
            <p:cNvSpPr/>
            <p:nvPr/>
          </p:nvSpPr>
          <p:spPr>
            <a:xfrm>
              <a:off x="4076425" y="1716675"/>
              <a:ext cx="73400" cy="86750"/>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0"/>
            <p:cNvSpPr/>
            <p:nvPr/>
          </p:nvSpPr>
          <p:spPr>
            <a:xfrm>
              <a:off x="3981625" y="1487575"/>
              <a:ext cx="121125" cy="124850"/>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0"/>
            <p:cNvSpPr/>
            <p:nvPr/>
          </p:nvSpPr>
          <p:spPr>
            <a:xfrm>
              <a:off x="3980900" y="1464500"/>
              <a:ext cx="274725" cy="315725"/>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0"/>
            <p:cNvSpPr/>
            <p:nvPr/>
          </p:nvSpPr>
          <p:spPr>
            <a:xfrm>
              <a:off x="3950500" y="1351550"/>
              <a:ext cx="386125" cy="381650"/>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0"/>
            <p:cNvSpPr/>
            <p:nvPr/>
          </p:nvSpPr>
          <p:spPr>
            <a:xfrm>
              <a:off x="4055575" y="1669350"/>
              <a:ext cx="55900" cy="16575"/>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0"/>
            <p:cNvSpPr/>
            <p:nvPr/>
          </p:nvSpPr>
          <p:spPr>
            <a:xfrm>
              <a:off x="4158975" y="1632575"/>
              <a:ext cx="106775" cy="81675"/>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0"/>
            <p:cNvSpPr/>
            <p:nvPr/>
          </p:nvSpPr>
          <p:spPr>
            <a:xfrm>
              <a:off x="3644450" y="2598125"/>
              <a:ext cx="477025" cy="1785475"/>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0"/>
            <p:cNvSpPr/>
            <p:nvPr/>
          </p:nvSpPr>
          <p:spPr>
            <a:xfrm>
              <a:off x="3938825" y="2774925"/>
              <a:ext cx="120100" cy="48955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0"/>
            <p:cNvSpPr/>
            <p:nvPr/>
          </p:nvSpPr>
          <p:spPr>
            <a:xfrm>
              <a:off x="3988850" y="2608975"/>
              <a:ext cx="350275" cy="1768800"/>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0"/>
            <p:cNvSpPr/>
            <p:nvPr/>
          </p:nvSpPr>
          <p:spPr>
            <a:xfrm>
              <a:off x="4160650" y="4324375"/>
              <a:ext cx="195150" cy="56725"/>
            </a:xfrm>
            <a:custGeom>
              <a:avLst/>
              <a:gdLst/>
              <a:ahLst/>
              <a:cxnLst/>
              <a:rect l="l" t="t" r="r" b="b"/>
              <a:pathLst>
                <a:path w="7806" h="2269" extrusionOk="0">
                  <a:moveTo>
                    <a:pt x="0" y="0"/>
                  </a:moveTo>
                  <a:lnTo>
                    <a:pt x="400" y="2269"/>
                  </a:lnTo>
                  <a:lnTo>
                    <a:pt x="7472" y="2269"/>
                  </a:lnTo>
                  <a:lnTo>
                    <a:pt x="7806" y="134"/>
                  </a:lnTo>
                  <a:lnTo>
                    <a:pt x="0"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0"/>
            <p:cNvSpPr/>
            <p:nvPr/>
          </p:nvSpPr>
          <p:spPr>
            <a:xfrm>
              <a:off x="3661950" y="4302700"/>
              <a:ext cx="175975" cy="86750"/>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0"/>
            <p:cNvSpPr/>
            <p:nvPr/>
          </p:nvSpPr>
          <p:spPr>
            <a:xfrm>
              <a:off x="4094750" y="1591475"/>
              <a:ext cx="18375" cy="23575"/>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0"/>
            <p:cNvSpPr/>
            <p:nvPr/>
          </p:nvSpPr>
          <p:spPr>
            <a:xfrm>
              <a:off x="4023050" y="1572300"/>
              <a:ext cx="17525" cy="23575"/>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0"/>
            <p:cNvSpPr/>
            <p:nvPr/>
          </p:nvSpPr>
          <p:spPr>
            <a:xfrm>
              <a:off x="4010525" y="1592425"/>
              <a:ext cx="45075" cy="58450"/>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0"/>
            <p:cNvSpPr/>
            <p:nvPr/>
          </p:nvSpPr>
          <p:spPr>
            <a:xfrm>
              <a:off x="4105025" y="1555650"/>
              <a:ext cx="33950" cy="28450"/>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0"/>
            <p:cNvSpPr/>
            <p:nvPr/>
          </p:nvSpPr>
          <p:spPr>
            <a:xfrm>
              <a:off x="4004700" y="1528950"/>
              <a:ext cx="37550" cy="20950"/>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0"/>
            <p:cNvSpPr/>
            <p:nvPr/>
          </p:nvSpPr>
          <p:spPr>
            <a:xfrm>
              <a:off x="4182325" y="4472675"/>
              <a:ext cx="43400" cy="21000"/>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0"/>
            <p:cNvSpPr/>
            <p:nvPr/>
          </p:nvSpPr>
          <p:spPr>
            <a:xfrm>
              <a:off x="4198175" y="4453625"/>
              <a:ext cx="27550" cy="36725"/>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0"/>
            <p:cNvSpPr/>
            <p:nvPr/>
          </p:nvSpPr>
          <p:spPr>
            <a:xfrm>
              <a:off x="3639425" y="4442450"/>
              <a:ext cx="50075" cy="25375"/>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0"/>
            <p:cNvSpPr/>
            <p:nvPr/>
          </p:nvSpPr>
          <p:spPr>
            <a:xfrm>
              <a:off x="3661125" y="4427625"/>
              <a:ext cx="30050" cy="40200"/>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0"/>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0"/>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0"/>
            <p:cNvSpPr/>
            <p:nvPr/>
          </p:nvSpPr>
          <p:spPr>
            <a:xfrm>
              <a:off x="3159100" y="2510575"/>
              <a:ext cx="32550" cy="192650"/>
            </a:xfrm>
            <a:custGeom>
              <a:avLst/>
              <a:gdLst/>
              <a:ahLst/>
              <a:cxnLst/>
              <a:rect l="l" t="t" r="r" b="b"/>
              <a:pathLst>
                <a:path w="1302" h="7706" extrusionOk="0">
                  <a:moveTo>
                    <a:pt x="901" y="0"/>
                  </a:moveTo>
                  <a:cubicBezTo>
                    <a:pt x="200" y="2502"/>
                    <a:pt x="0" y="5137"/>
                    <a:pt x="334" y="7706"/>
                  </a:cubicBezTo>
                  <a:lnTo>
                    <a:pt x="767" y="7673"/>
                  </a:lnTo>
                  <a:cubicBezTo>
                    <a:pt x="434" y="5137"/>
                    <a:pt x="634" y="2569"/>
                    <a:pt x="1301" y="100"/>
                  </a:cubicBezTo>
                  <a:lnTo>
                    <a:pt x="901"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0"/>
            <p:cNvSpPr/>
            <p:nvPr/>
          </p:nvSpPr>
          <p:spPr>
            <a:xfrm>
              <a:off x="3176600" y="2754075"/>
              <a:ext cx="32550" cy="75075"/>
            </a:xfrm>
            <a:custGeom>
              <a:avLst/>
              <a:gdLst/>
              <a:ahLst/>
              <a:cxnLst/>
              <a:rect l="l" t="t" r="r" b="b"/>
              <a:pathLst>
                <a:path w="1302" h="3003" extrusionOk="0">
                  <a:moveTo>
                    <a:pt x="401" y="1"/>
                  </a:moveTo>
                  <a:lnTo>
                    <a:pt x="1" y="67"/>
                  </a:lnTo>
                  <a:cubicBezTo>
                    <a:pt x="201" y="1068"/>
                    <a:pt x="501" y="2035"/>
                    <a:pt x="901" y="3003"/>
                  </a:cubicBezTo>
                  <a:lnTo>
                    <a:pt x="1302" y="2836"/>
                  </a:lnTo>
                  <a:cubicBezTo>
                    <a:pt x="935" y="1902"/>
                    <a:pt x="635" y="968"/>
                    <a:pt x="401"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0"/>
            <p:cNvSpPr/>
            <p:nvPr/>
          </p:nvSpPr>
          <p:spPr>
            <a:xfrm>
              <a:off x="3157425" y="2174125"/>
              <a:ext cx="1023250" cy="938150"/>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0"/>
            <p:cNvSpPr/>
            <p:nvPr/>
          </p:nvSpPr>
          <p:spPr>
            <a:xfrm>
              <a:off x="3465150" y="2426350"/>
              <a:ext cx="398650" cy="444500"/>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0"/>
            <p:cNvSpPr/>
            <p:nvPr/>
          </p:nvSpPr>
          <p:spPr>
            <a:xfrm>
              <a:off x="3246650" y="2261875"/>
              <a:ext cx="802275" cy="468050"/>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0"/>
            <p:cNvSpPr/>
            <p:nvPr/>
          </p:nvSpPr>
          <p:spPr>
            <a:xfrm>
              <a:off x="4218175" y="1964350"/>
              <a:ext cx="312750" cy="621300"/>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0"/>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0"/>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0"/>
            <p:cNvSpPr/>
            <p:nvPr/>
          </p:nvSpPr>
          <p:spPr>
            <a:xfrm>
              <a:off x="4153975" y="2526425"/>
              <a:ext cx="122600" cy="9925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0"/>
            <p:cNvSpPr/>
            <p:nvPr/>
          </p:nvSpPr>
          <p:spPr>
            <a:xfrm>
              <a:off x="4104775" y="2535600"/>
              <a:ext cx="103425" cy="120100"/>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1160"/>
        <p:cNvGrpSpPr/>
        <p:nvPr/>
      </p:nvGrpSpPr>
      <p:grpSpPr>
        <a:xfrm>
          <a:off x="0" y="0"/>
          <a:ext cx="0" cy="0"/>
          <a:chOff x="0" y="0"/>
          <a:chExt cx="0" cy="0"/>
        </a:xfrm>
      </p:grpSpPr>
      <p:sp>
        <p:nvSpPr>
          <p:cNvPr id="1161" name="Google Shape;1161;p91"/>
          <p:cNvSpPr txBox="1">
            <a:spLocks noGrp="1"/>
          </p:cNvSpPr>
          <p:nvPr>
            <p:ph type="title"/>
          </p:nvPr>
        </p:nvSpPr>
        <p:spPr>
          <a:xfrm>
            <a:off x="713225" y="1307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Budgeting for Marketing for Philippines</a:t>
            </a:r>
            <a:endParaRPr sz="2450">
              <a:solidFill>
                <a:schemeClr val="lt1"/>
              </a:solidFill>
              <a:latin typeface="Source Sans Pro Black"/>
              <a:ea typeface="Source Sans Pro Black"/>
              <a:cs typeface="Source Sans Pro Black"/>
              <a:sym typeface="Source Sans Pro Black"/>
            </a:endParaRPr>
          </a:p>
        </p:txBody>
      </p:sp>
      <p:sp>
        <p:nvSpPr>
          <p:cNvPr id="1162" name="Google Shape;1162;p91"/>
          <p:cNvSpPr txBox="1"/>
          <p:nvPr/>
        </p:nvSpPr>
        <p:spPr>
          <a:xfrm>
            <a:off x="6005325" y="1451050"/>
            <a:ext cx="2371200" cy="131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15% of the budget can be spent on advertising via magazines and newspapers.</a:t>
            </a:r>
            <a:endParaRPr>
              <a:solidFill>
                <a:schemeClr val="lt1"/>
              </a:solidFill>
              <a:latin typeface="Source Sans Pro"/>
              <a:ea typeface="Source Sans Pro"/>
              <a:cs typeface="Source Sans Pro"/>
              <a:sym typeface="Source Sans Pro"/>
            </a:endParaRPr>
          </a:p>
        </p:txBody>
      </p:sp>
      <p:sp>
        <p:nvSpPr>
          <p:cNvPr id="1163" name="Google Shape;1163;p91"/>
          <p:cNvSpPr txBox="1"/>
          <p:nvPr/>
        </p:nvSpPr>
        <p:spPr>
          <a:xfrm>
            <a:off x="6028725" y="3686500"/>
            <a:ext cx="2324400" cy="131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25%  budget for advertising via TV commercials and radio.</a:t>
            </a:r>
            <a:r>
              <a:rPr lang="en" b="1">
                <a:solidFill>
                  <a:schemeClr val="lt1"/>
                </a:solidFill>
                <a:latin typeface="Source Sans Pro"/>
                <a:ea typeface="Source Sans Pro"/>
                <a:cs typeface="Source Sans Pro"/>
                <a:sym typeface="Source Sans Pro"/>
              </a:rPr>
              <a:t> </a:t>
            </a:r>
            <a:endParaRPr b="1">
              <a:solidFill>
                <a:schemeClr val="lt1"/>
              </a:solidFill>
              <a:latin typeface="Source Sans Pro"/>
              <a:ea typeface="Source Sans Pro"/>
              <a:cs typeface="Source Sans Pro"/>
              <a:sym typeface="Source Sans Pro"/>
            </a:endParaRPr>
          </a:p>
        </p:txBody>
      </p:sp>
      <p:sp>
        <p:nvSpPr>
          <p:cNvPr id="1164" name="Google Shape;1164;p91"/>
          <p:cNvSpPr txBox="1"/>
          <p:nvPr/>
        </p:nvSpPr>
        <p:spPr>
          <a:xfrm>
            <a:off x="492375" y="1545500"/>
            <a:ext cx="2538900" cy="14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Whole foods should allocate 40% of its budget to market its business on social media and website ads. It should leverage influencers.</a:t>
            </a:r>
            <a:endParaRPr>
              <a:solidFill>
                <a:schemeClr val="lt1"/>
              </a:solidFill>
              <a:latin typeface="Source Sans Pro"/>
              <a:ea typeface="Source Sans Pro"/>
              <a:cs typeface="Source Sans Pro"/>
              <a:sym typeface="Source Sans Pro"/>
            </a:endParaRPr>
          </a:p>
        </p:txBody>
      </p:sp>
      <p:pic>
        <p:nvPicPr>
          <p:cNvPr id="1165" name="Google Shape;1165;p91"/>
          <p:cNvPicPr preferRelativeResize="0"/>
          <p:nvPr/>
        </p:nvPicPr>
        <p:blipFill>
          <a:blip r:embed="rId3">
            <a:alphaModFix/>
          </a:blip>
          <a:stretch>
            <a:fillRect/>
          </a:stretch>
        </p:blipFill>
        <p:spPr>
          <a:xfrm>
            <a:off x="3912650" y="2453525"/>
            <a:ext cx="1318699" cy="909028"/>
          </a:xfrm>
          <a:prstGeom prst="rect">
            <a:avLst/>
          </a:prstGeom>
          <a:noFill/>
          <a:ln>
            <a:noFill/>
          </a:ln>
          <a:effectLst>
            <a:outerShdw blurRad="57150" dist="19050" dir="5400000" algn="bl" rotWithShape="0">
              <a:srgbClr val="000000">
                <a:alpha val="50000"/>
              </a:srgbClr>
            </a:outerShdw>
          </a:effectLst>
        </p:spPr>
      </p:pic>
      <p:grpSp>
        <p:nvGrpSpPr>
          <p:cNvPr id="1166" name="Google Shape;1166;p91"/>
          <p:cNvGrpSpPr/>
          <p:nvPr/>
        </p:nvGrpSpPr>
        <p:grpSpPr>
          <a:xfrm>
            <a:off x="656450" y="1028400"/>
            <a:ext cx="7723706" cy="2767200"/>
            <a:chOff x="710275" y="1580400"/>
            <a:chExt cx="7723706" cy="2767200"/>
          </a:xfrm>
        </p:grpSpPr>
        <p:sp>
          <p:nvSpPr>
            <p:cNvPr id="1167" name="Google Shape;1167;p91"/>
            <p:cNvSpPr/>
            <p:nvPr/>
          </p:nvSpPr>
          <p:spPr>
            <a:xfrm>
              <a:off x="710275" y="1604675"/>
              <a:ext cx="3861900" cy="534900"/>
            </a:xfrm>
            <a:prstGeom prst="roundRect">
              <a:avLst>
                <a:gd name="adj" fmla="val 50000"/>
              </a:avLst>
            </a:prstGeom>
            <a:solidFill>
              <a:srgbClr val="7BD9C1"/>
            </a:solidFill>
            <a:ln>
              <a:noFill/>
            </a:ln>
          </p:spPr>
          <p:txBody>
            <a:bodyPr spcFirstLastPara="1" wrap="square" lIns="64007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Social Media</a:t>
              </a:r>
              <a:endParaRPr sz="1500">
                <a:solidFill>
                  <a:srgbClr val="FFFFFF"/>
                </a:solidFill>
                <a:latin typeface="Hammersmith One"/>
                <a:ea typeface="Hammersmith One"/>
                <a:cs typeface="Hammersmith One"/>
                <a:sym typeface="Hammersmith One"/>
              </a:endParaRPr>
            </a:p>
          </p:txBody>
        </p:sp>
        <p:sp>
          <p:nvSpPr>
            <p:cNvPr id="1168" name="Google Shape;1168;p91"/>
            <p:cNvSpPr/>
            <p:nvPr/>
          </p:nvSpPr>
          <p:spPr>
            <a:xfrm>
              <a:off x="710278" y="3779675"/>
              <a:ext cx="3861900" cy="530400"/>
            </a:xfrm>
            <a:prstGeom prst="roundRect">
              <a:avLst>
                <a:gd name="adj" fmla="val 50000"/>
              </a:avLst>
            </a:prstGeom>
            <a:solidFill>
              <a:srgbClr val="7BD9C1"/>
            </a:solidFill>
            <a:ln>
              <a:noFill/>
            </a:ln>
          </p:spPr>
          <p:txBody>
            <a:bodyPr spcFirstLastPara="1" wrap="square" lIns="64007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Partnerships</a:t>
              </a:r>
              <a:endParaRPr sz="1800">
                <a:solidFill>
                  <a:srgbClr val="FFFFFF"/>
                </a:solidFill>
                <a:latin typeface="Hammersmith One"/>
                <a:ea typeface="Hammersmith One"/>
                <a:cs typeface="Hammersmith One"/>
                <a:sym typeface="Hammersmith One"/>
              </a:endParaRPr>
            </a:p>
          </p:txBody>
        </p:sp>
        <p:sp>
          <p:nvSpPr>
            <p:cNvPr id="1169" name="Google Shape;1169;p91"/>
            <p:cNvSpPr/>
            <p:nvPr/>
          </p:nvSpPr>
          <p:spPr>
            <a:xfrm>
              <a:off x="4572081" y="1604675"/>
              <a:ext cx="3861900" cy="534900"/>
            </a:xfrm>
            <a:prstGeom prst="roundRect">
              <a:avLst>
                <a:gd name="adj" fmla="val 50000"/>
              </a:avLst>
            </a:prstGeom>
            <a:solidFill>
              <a:srgbClr val="2FC09B"/>
            </a:solidFill>
            <a:ln>
              <a:noFill/>
            </a:ln>
          </p:spPr>
          <p:txBody>
            <a:bodyPr spcFirstLastPara="1" wrap="square" lIns="91425" tIns="91425" rIns="548625" bIns="91425" anchor="ctr" anchorCtr="0">
              <a:noAutofit/>
            </a:bodyPr>
            <a:lstStyle/>
            <a:p>
              <a:pPr marL="0" lvl="0" indent="0" algn="r"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Print</a:t>
              </a:r>
              <a:endParaRPr sz="1500">
                <a:solidFill>
                  <a:srgbClr val="FFFFFF"/>
                </a:solidFill>
                <a:latin typeface="Hammersmith One"/>
                <a:ea typeface="Hammersmith One"/>
                <a:cs typeface="Hammersmith One"/>
                <a:sym typeface="Hammersmith One"/>
              </a:endParaRPr>
            </a:p>
          </p:txBody>
        </p:sp>
        <p:sp>
          <p:nvSpPr>
            <p:cNvPr id="1170" name="Google Shape;1170;p91"/>
            <p:cNvSpPr/>
            <p:nvPr/>
          </p:nvSpPr>
          <p:spPr>
            <a:xfrm>
              <a:off x="4571915" y="3779675"/>
              <a:ext cx="3861900" cy="530400"/>
            </a:xfrm>
            <a:prstGeom prst="roundRect">
              <a:avLst>
                <a:gd name="adj" fmla="val 50000"/>
              </a:avLst>
            </a:prstGeom>
            <a:solidFill>
              <a:srgbClr val="2F9C80"/>
            </a:solidFill>
            <a:ln>
              <a:noFill/>
            </a:ln>
          </p:spPr>
          <p:txBody>
            <a:bodyPr spcFirstLastPara="1" wrap="square" lIns="91425" tIns="91425" rIns="548625" bIns="91425" anchor="ctr" anchorCtr="0">
              <a:noAutofit/>
            </a:bodyPr>
            <a:lstStyle/>
            <a:p>
              <a:pPr marL="0" lvl="0" indent="0" algn="r"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Media</a:t>
              </a:r>
              <a:endParaRPr sz="1800">
                <a:solidFill>
                  <a:srgbClr val="FFFFFF"/>
                </a:solidFill>
                <a:latin typeface="Hammersmith One"/>
                <a:ea typeface="Hammersmith One"/>
                <a:cs typeface="Hammersmith One"/>
                <a:sym typeface="Hammersmith One"/>
              </a:endParaRPr>
            </a:p>
          </p:txBody>
        </p:sp>
        <p:sp>
          <p:nvSpPr>
            <p:cNvPr id="1171" name="Google Shape;1171;p91"/>
            <p:cNvSpPr/>
            <p:nvPr/>
          </p:nvSpPr>
          <p:spPr>
            <a:xfrm>
              <a:off x="3188400" y="1580400"/>
              <a:ext cx="2767200" cy="2767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91"/>
          <p:cNvSpPr/>
          <p:nvPr/>
        </p:nvSpPr>
        <p:spPr>
          <a:xfrm>
            <a:off x="3426138" y="1319850"/>
            <a:ext cx="2184300" cy="2184300"/>
          </a:xfrm>
          <a:prstGeom prst="ellipse">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1"/>
          <p:cNvSpPr/>
          <p:nvPr/>
        </p:nvSpPr>
        <p:spPr>
          <a:xfrm>
            <a:off x="3612888" y="1506600"/>
            <a:ext cx="1810800" cy="18108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FF8B7B"/>
              </a:solidFill>
              <a:latin typeface="Hammersmith One"/>
              <a:ea typeface="Hammersmith One"/>
              <a:cs typeface="Hammersmith One"/>
              <a:sym typeface="Hammersmith One"/>
            </a:endParaRPr>
          </a:p>
        </p:txBody>
      </p:sp>
      <p:sp>
        <p:nvSpPr>
          <p:cNvPr id="1174" name="Google Shape;1174;p91"/>
          <p:cNvSpPr/>
          <p:nvPr/>
        </p:nvSpPr>
        <p:spPr>
          <a:xfrm>
            <a:off x="732450" y="33050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91"/>
          <p:cNvGrpSpPr/>
          <p:nvPr/>
        </p:nvGrpSpPr>
        <p:grpSpPr>
          <a:xfrm>
            <a:off x="732450" y="1133301"/>
            <a:ext cx="431700" cy="431700"/>
            <a:chOff x="783100" y="1485901"/>
            <a:chExt cx="431700" cy="431700"/>
          </a:xfrm>
        </p:grpSpPr>
        <p:sp>
          <p:nvSpPr>
            <p:cNvPr id="1176" name="Google Shape;1176;p91"/>
            <p:cNvSpPr/>
            <p:nvPr/>
          </p:nvSpPr>
          <p:spPr>
            <a:xfrm>
              <a:off x="783100" y="14859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91"/>
            <p:cNvGrpSpPr/>
            <p:nvPr/>
          </p:nvGrpSpPr>
          <p:grpSpPr>
            <a:xfrm>
              <a:off x="967655" y="1662628"/>
              <a:ext cx="62620" cy="125242"/>
              <a:chOff x="3192375" y="2086675"/>
              <a:chExt cx="1225450" cy="2450925"/>
            </a:xfrm>
          </p:grpSpPr>
          <p:sp>
            <p:nvSpPr>
              <p:cNvPr id="1178" name="Google Shape;1178;p91"/>
              <p:cNvSpPr/>
              <p:nvPr/>
            </p:nvSpPr>
            <p:spPr>
              <a:xfrm>
                <a:off x="3498725" y="2086675"/>
                <a:ext cx="612750" cy="612750"/>
              </a:xfrm>
              <a:custGeom>
                <a:avLst/>
                <a:gdLst/>
                <a:ahLst/>
                <a:cxnLst/>
                <a:rect l="l" t="t" r="r" b="b"/>
                <a:pathLst>
                  <a:path w="24510" h="24510" extrusionOk="0">
                    <a:moveTo>
                      <a:pt x="12255" y="1"/>
                    </a:moveTo>
                    <a:cubicBezTo>
                      <a:pt x="5491" y="1"/>
                      <a:pt x="1" y="5491"/>
                      <a:pt x="1" y="12255"/>
                    </a:cubicBezTo>
                    <a:cubicBezTo>
                      <a:pt x="1" y="18995"/>
                      <a:pt x="5491" y="24510"/>
                      <a:pt x="12255" y="24510"/>
                    </a:cubicBezTo>
                    <a:cubicBezTo>
                      <a:pt x="19019" y="24510"/>
                      <a:pt x="24509" y="18995"/>
                      <a:pt x="24509" y="12255"/>
                    </a:cubicBezTo>
                    <a:cubicBezTo>
                      <a:pt x="24509" y="5491"/>
                      <a:pt x="19019" y="1"/>
                      <a:pt x="12255" y="1"/>
                    </a:cubicBezTo>
                    <a:close/>
                  </a:path>
                </a:pathLst>
              </a:custGeom>
              <a:solidFill>
                <a:srgbClr val="594C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1"/>
              <p:cNvSpPr/>
              <p:nvPr/>
            </p:nvSpPr>
            <p:spPr>
              <a:xfrm>
                <a:off x="3192375" y="3312125"/>
                <a:ext cx="1225450" cy="1225475"/>
              </a:xfrm>
              <a:custGeom>
                <a:avLst/>
                <a:gdLst/>
                <a:ahLst/>
                <a:cxnLst/>
                <a:rect l="l" t="t" r="r" b="b"/>
                <a:pathLst>
                  <a:path w="49018" h="49019" extrusionOk="0">
                    <a:moveTo>
                      <a:pt x="24509" y="1"/>
                    </a:moveTo>
                    <a:cubicBezTo>
                      <a:pt x="10980" y="1"/>
                      <a:pt x="0" y="10980"/>
                      <a:pt x="0" y="24509"/>
                    </a:cubicBezTo>
                    <a:lnTo>
                      <a:pt x="0" y="44337"/>
                    </a:lnTo>
                    <a:cubicBezTo>
                      <a:pt x="7598" y="47302"/>
                      <a:pt x="15857" y="49018"/>
                      <a:pt x="24509" y="49018"/>
                    </a:cubicBezTo>
                    <a:cubicBezTo>
                      <a:pt x="33161" y="49018"/>
                      <a:pt x="41395" y="47302"/>
                      <a:pt x="49018" y="44337"/>
                    </a:cubicBezTo>
                    <a:lnTo>
                      <a:pt x="49018" y="24509"/>
                    </a:lnTo>
                    <a:cubicBezTo>
                      <a:pt x="49018" y="10980"/>
                      <a:pt x="38013" y="1"/>
                      <a:pt x="24509"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80" name="Google Shape;1180;p91"/>
          <p:cNvPicPr preferRelativeResize="0"/>
          <p:nvPr/>
        </p:nvPicPr>
        <p:blipFill>
          <a:blip r:embed="rId4">
            <a:alphaModFix/>
          </a:blip>
          <a:stretch>
            <a:fillRect/>
          </a:stretch>
        </p:blipFill>
        <p:spPr>
          <a:xfrm>
            <a:off x="808251" y="1247254"/>
            <a:ext cx="229274" cy="203796"/>
          </a:xfrm>
          <a:prstGeom prst="rect">
            <a:avLst/>
          </a:prstGeom>
          <a:noFill/>
          <a:ln>
            <a:noFill/>
          </a:ln>
        </p:spPr>
      </p:pic>
      <p:sp>
        <p:nvSpPr>
          <p:cNvPr id="1181" name="Google Shape;1181;p91"/>
          <p:cNvSpPr/>
          <p:nvPr/>
        </p:nvSpPr>
        <p:spPr>
          <a:xfrm>
            <a:off x="7878558" y="11333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2" name="Google Shape;1182;p91"/>
          <p:cNvPicPr preferRelativeResize="0"/>
          <p:nvPr/>
        </p:nvPicPr>
        <p:blipFill>
          <a:blip r:embed="rId5">
            <a:alphaModFix/>
          </a:blip>
          <a:stretch>
            <a:fillRect/>
          </a:stretch>
        </p:blipFill>
        <p:spPr>
          <a:xfrm>
            <a:off x="8021125" y="1218900"/>
            <a:ext cx="146547" cy="260500"/>
          </a:xfrm>
          <a:prstGeom prst="rect">
            <a:avLst/>
          </a:prstGeom>
          <a:noFill/>
          <a:ln>
            <a:noFill/>
          </a:ln>
        </p:spPr>
      </p:pic>
      <p:pic>
        <p:nvPicPr>
          <p:cNvPr id="1183" name="Google Shape;1183;p91"/>
          <p:cNvPicPr preferRelativeResize="0"/>
          <p:nvPr/>
        </p:nvPicPr>
        <p:blipFill>
          <a:blip r:embed="rId6">
            <a:alphaModFix/>
          </a:blip>
          <a:stretch>
            <a:fillRect/>
          </a:stretch>
        </p:blipFill>
        <p:spPr>
          <a:xfrm>
            <a:off x="890985" y="3418949"/>
            <a:ext cx="114636" cy="203799"/>
          </a:xfrm>
          <a:prstGeom prst="rect">
            <a:avLst/>
          </a:prstGeom>
          <a:noFill/>
          <a:ln>
            <a:noFill/>
          </a:ln>
        </p:spPr>
      </p:pic>
      <p:sp>
        <p:nvSpPr>
          <p:cNvPr id="1184" name="Google Shape;1184;p91"/>
          <p:cNvSpPr/>
          <p:nvPr/>
        </p:nvSpPr>
        <p:spPr>
          <a:xfrm>
            <a:off x="7878550" y="33050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5" name="Google Shape;1185;p91"/>
          <p:cNvPicPr preferRelativeResize="0"/>
          <p:nvPr/>
        </p:nvPicPr>
        <p:blipFill>
          <a:blip r:embed="rId7">
            <a:alphaModFix/>
          </a:blip>
          <a:stretch>
            <a:fillRect/>
          </a:stretch>
        </p:blipFill>
        <p:spPr>
          <a:xfrm>
            <a:off x="7979762" y="3406212"/>
            <a:ext cx="229276" cy="229276"/>
          </a:xfrm>
          <a:prstGeom prst="rect">
            <a:avLst/>
          </a:prstGeom>
          <a:noFill/>
          <a:ln>
            <a:noFill/>
          </a:ln>
        </p:spPr>
      </p:pic>
      <p:sp>
        <p:nvSpPr>
          <p:cNvPr id="1186" name="Google Shape;1186;p91"/>
          <p:cNvSpPr txBox="1"/>
          <p:nvPr/>
        </p:nvSpPr>
        <p:spPr>
          <a:xfrm>
            <a:off x="492375" y="3880075"/>
            <a:ext cx="28083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20% of the budget should be spent on partnership with existing credible and familiar brands to penetrate the market</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1190"/>
        <p:cNvGrpSpPr/>
        <p:nvPr/>
      </p:nvGrpSpPr>
      <p:grpSpPr>
        <a:xfrm>
          <a:off x="0" y="0"/>
          <a:ext cx="0" cy="0"/>
          <a:chOff x="0" y="0"/>
          <a:chExt cx="0" cy="0"/>
        </a:xfrm>
      </p:grpSpPr>
      <p:sp>
        <p:nvSpPr>
          <p:cNvPr id="1191" name="Google Shape;1191;p92"/>
          <p:cNvSpPr txBox="1"/>
          <p:nvPr/>
        </p:nvSpPr>
        <p:spPr>
          <a:xfrm>
            <a:off x="4173500" y="1113400"/>
            <a:ext cx="468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1192" name="Google Shape;1192;p92"/>
          <p:cNvSpPr txBox="1"/>
          <p:nvPr/>
        </p:nvSpPr>
        <p:spPr>
          <a:xfrm>
            <a:off x="2013750" y="296750"/>
            <a:ext cx="5116500" cy="5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Promotional Mix Strategy </a:t>
            </a:r>
            <a:endParaRPr sz="2450">
              <a:solidFill>
                <a:schemeClr val="lt1"/>
              </a:solidFill>
              <a:latin typeface="Source Sans Pro Black"/>
              <a:ea typeface="Source Sans Pro Black"/>
              <a:cs typeface="Source Sans Pro Black"/>
              <a:sym typeface="Source Sans Pro Black"/>
            </a:endParaRPr>
          </a:p>
        </p:txBody>
      </p:sp>
      <p:sp>
        <p:nvSpPr>
          <p:cNvPr id="1193" name="Google Shape;1193;p92"/>
          <p:cNvSpPr txBox="1">
            <a:spLocks noGrp="1"/>
          </p:cNvSpPr>
          <p:nvPr>
            <p:ph type="body" idx="4294967295"/>
          </p:nvPr>
        </p:nvSpPr>
        <p:spPr>
          <a:xfrm>
            <a:off x="5362550" y="1231025"/>
            <a:ext cx="3299400" cy="3417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Philippines is considered as the Social Media Capital of the world.</a:t>
            </a:r>
            <a:endParaRPr sz="1300"/>
          </a:p>
          <a:p>
            <a:pPr marL="457200" lvl="0" indent="-311150" algn="l" rtl="0">
              <a:spcBef>
                <a:spcPts val="1600"/>
              </a:spcBef>
              <a:spcAft>
                <a:spcPts val="0"/>
              </a:spcAft>
              <a:buSzPts val="1300"/>
              <a:buChar char="●"/>
            </a:pPr>
            <a:r>
              <a:rPr lang="en" sz="1300"/>
              <a:t>They have over 85 million social media users among a population of 105 million people.</a:t>
            </a:r>
            <a:endParaRPr sz="1300"/>
          </a:p>
          <a:p>
            <a:pPr marL="457200" lvl="0" indent="-311150" algn="l" rtl="0">
              <a:spcBef>
                <a:spcPts val="1600"/>
              </a:spcBef>
              <a:spcAft>
                <a:spcPts val="0"/>
              </a:spcAft>
              <a:buSzPts val="1300"/>
              <a:buChar char="●"/>
            </a:pPr>
            <a:r>
              <a:rPr lang="en" sz="1300"/>
              <a:t>Almost 99% of the people who use social media are on Facebook. </a:t>
            </a:r>
            <a:endParaRPr sz="1300"/>
          </a:p>
          <a:p>
            <a:pPr marL="457200" lvl="0" indent="-311150" algn="l" rtl="0">
              <a:spcBef>
                <a:spcPts val="1600"/>
              </a:spcBef>
              <a:spcAft>
                <a:spcPts val="0"/>
              </a:spcAft>
              <a:buSzPts val="1300"/>
              <a:buChar char="●"/>
            </a:pPr>
            <a:r>
              <a:rPr lang="en" sz="1300"/>
              <a:t>Scheduling: 1pm-3pm on weekdays; 6pm-9pm on weekends</a:t>
            </a:r>
            <a:endParaRPr sz="1300"/>
          </a:p>
          <a:p>
            <a:pPr marL="457200" lvl="0" indent="-311150" algn="l" rtl="0">
              <a:spcBef>
                <a:spcPts val="1600"/>
              </a:spcBef>
              <a:spcAft>
                <a:spcPts val="0"/>
              </a:spcAft>
              <a:buSzPts val="1300"/>
              <a:buChar char="●"/>
            </a:pPr>
            <a:r>
              <a:rPr lang="en" sz="1300"/>
              <a:t>Not using direct marketing</a:t>
            </a:r>
            <a:endParaRPr sz="1300"/>
          </a:p>
          <a:p>
            <a:pPr marL="0" lvl="0" indent="0" algn="l" rtl="0">
              <a:spcBef>
                <a:spcPts val="1600"/>
              </a:spcBef>
              <a:spcAft>
                <a:spcPts val="1600"/>
              </a:spcAft>
              <a:buNone/>
            </a:pPr>
            <a:endParaRPr sz="1300"/>
          </a:p>
        </p:txBody>
      </p:sp>
      <p:pic>
        <p:nvPicPr>
          <p:cNvPr id="1194" name="Google Shape;1194;p92"/>
          <p:cNvPicPr preferRelativeResize="0"/>
          <p:nvPr/>
        </p:nvPicPr>
        <p:blipFill>
          <a:blip r:embed="rId3">
            <a:alphaModFix/>
          </a:blip>
          <a:stretch>
            <a:fillRect/>
          </a:stretch>
        </p:blipFill>
        <p:spPr>
          <a:xfrm>
            <a:off x="532050" y="1206150"/>
            <a:ext cx="4694477" cy="32903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1198"/>
        <p:cNvGrpSpPr/>
        <p:nvPr/>
      </p:nvGrpSpPr>
      <p:grpSpPr>
        <a:xfrm>
          <a:off x="0" y="0"/>
          <a:ext cx="0" cy="0"/>
          <a:chOff x="0" y="0"/>
          <a:chExt cx="0" cy="0"/>
        </a:xfrm>
      </p:grpSpPr>
      <p:sp>
        <p:nvSpPr>
          <p:cNvPr id="1199" name="Google Shape;1199;p93"/>
          <p:cNvSpPr txBox="1"/>
          <p:nvPr/>
        </p:nvSpPr>
        <p:spPr>
          <a:xfrm>
            <a:off x="560125" y="364325"/>
            <a:ext cx="51165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Media Vehicle - Social Media Posts</a:t>
            </a:r>
            <a:endParaRPr sz="2450">
              <a:solidFill>
                <a:schemeClr val="lt1"/>
              </a:solidFill>
              <a:latin typeface="Source Sans Pro Black"/>
              <a:ea typeface="Source Sans Pro Black"/>
              <a:cs typeface="Source Sans Pro Black"/>
              <a:sym typeface="Source Sans Pro Black"/>
            </a:endParaRPr>
          </a:p>
        </p:txBody>
      </p:sp>
      <p:sp>
        <p:nvSpPr>
          <p:cNvPr id="1200" name="Google Shape;1200;p93"/>
          <p:cNvSpPr txBox="1">
            <a:spLocks noGrp="1"/>
          </p:cNvSpPr>
          <p:nvPr>
            <p:ph type="body" idx="4294967295"/>
          </p:nvPr>
        </p:nvSpPr>
        <p:spPr>
          <a:xfrm>
            <a:off x="593950" y="1147625"/>
            <a:ext cx="4854300" cy="3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p>
          <a:p>
            <a:pPr marL="457200" lvl="0" indent="-317500" algn="l" rtl="0">
              <a:spcBef>
                <a:spcPts val="1600"/>
              </a:spcBef>
              <a:spcAft>
                <a:spcPts val="0"/>
              </a:spcAft>
              <a:buSzPts val="1400"/>
              <a:buFont typeface="Source Sans Pro"/>
              <a:buChar char="●"/>
            </a:pPr>
            <a:r>
              <a:rPr lang="en" sz="1400">
                <a:latin typeface="Source Sans Pro"/>
                <a:ea typeface="Source Sans Pro"/>
                <a:cs typeface="Source Sans Pro"/>
                <a:sym typeface="Source Sans Pro"/>
              </a:rPr>
              <a:t>A lot of users in the Philippines use Facebook along with other famous apps like </a:t>
            </a:r>
            <a:r>
              <a:rPr lang="en" sz="1400"/>
              <a:t>I</a:t>
            </a:r>
            <a:r>
              <a:rPr lang="en" sz="1400">
                <a:latin typeface="Source Sans Pro"/>
                <a:ea typeface="Source Sans Pro"/>
                <a:cs typeface="Source Sans Pro"/>
                <a:sym typeface="Source Sans Pro"/>
              </a:rPr>
              <a:t>nstagram and </a:t>
            </a:r>
            <a:r>
              <a:rPr lang="en" sz="1400"/>
              <a:t>T</a:t>
            </a:r>
            <a:r>
              <a:rPr lang="en" sz="1400">
                <a:latin typeface="Source Sans Pro"/>
                <a:ea typeface="Source Sans Pro"/>
                <a:cs typeface="Source Sans Pro"/>
                <a:sym typeface="Source Sans Pro"/>
              </a:rPr>
              <a:t>iktok</a:t>
            </a:r>
            <a:endParaRPr sz="1400">
              <a:latin typeface="Source Sans Pro"/>
              <a:ea typeface="Source Sans Pro"/>
              <a:cs typeface="Source Sans Pro"/>
              <a:sym typeface="Source Sans Pro"/>
            </a:endParaRPr>
          </a:p>
          <a:p>
            <a:pPr marL="457200" lvl="0" indent="0" algn="l" rtl="0">
              <a:spcBef>
                <a:spcPts val="1600"/>
              </a:spcBef>
              <a:spcAft>
                <a:spcPts val="0"/>
              </a:spcAft>
              <a:buNone/>
            </a:pPr>
            <a:endParaRPr sz="1400"/>
          </a:p>
          <a:p>
            <a:pPr marL="457200" lvl="0" indent="-317500" algn="l" rtl="0">
              <a:spcBef>
                <a:spcPts val="1600"/>
              </a:spcBef>
              <a:spcAft>
                <a:spcPts val="0"/>
              </a:spcAft>
              <a:buSzPts val="1400"/>
              <a:buChar char="●"/>
            </a:pPr>
            <a:r>
              <a:rPr lang="en" sz="1400"/>
              <a:t>A social media promotion of this sort can be done in order to reach the large number of users that exist in Philippines</a:t>
            </a:r>
            <a:endParaRPr sz="1400"/>
          </a:p>
          <a:p>
            <a:pPr marL="457200" lvl="0" indent="0" algn="l" rtl="0">
              <a:spcBef>
                <a:spcPts val="1600"/>
              </a:spcBef>
              <a:spcAft>
                <a:spcPts val="0"/>
              </a:spcAft>
              <a:buNone/>
            </a:pPr>
            <a:endParaRPr sz="1700"/>
          </a:p>
          <a:p>
            <a:pPr marL="0" lvl="0" indent="0" algn="l" rtl="0">
              <a:spcBef>
                <a:spcPts val="1600"/>
              </a:spcBef>
              <a:spcAft>
                <a:spcPts val="0"/>
              </a:spcAft>
              <a:buNone/>
            </a:pPr>
            <a:endParaRPr sz="1700"/>
          </a:p>
          <a:p>
            <a:pPr marL="0" lvl="0" indent="0" algn="l" rtl="0">
              <a:spcBef>
                <a:spcPts val="1600"/>
              </a:spcBef>
              <a:spcAft>
                <a:spcPts val="1600"/>
              </a:spcAft>
              <a:buNone/>
            </a:pPr>
            <a:r>
              <a:rPr lang="en"/>
              <a:t>            </a:t>
            </a:r>
            <a:endParaRPr/>
          </a:p>
        </p:txBody>
      </p:sp>
      <p:pic>
        <p:nvPicPr>
          <p:cNvPr id="1201" name="Google Shape;1201;p93" title="Add a little bit of body text.mp4">
            <a:hlinkClick r:id="rId3"/>
          </p:cNvPr>
          <p:cNvPicPr preferRelativeResize="0"/>
          <p:nvPr/>
        </p:nvPicPr>
        <p:blipFill>
          <a:blip r:embed="rId4">
            <a:alphaModFix/>
          </a:blip>
          <a:stretch>
            <a:fillRect/>
          </a:stretch>
        </p:blipFill>
        <p:spPr>
          <a:xfrm>
            <a:off x="6026975" y="608225"/>
            <a:ext cx="2647274" cy="4183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1"/>
                                        </p:tgtEl>
                                        <p:attrNameLst>
                                          <p:attrName>style.visibility</p:attrName>
                                        </p:attrNameLst>
                                      </p:cBhvr>
                                      <p:to>
                                        <p:strVal val="visible"/>
                                      </p:to>
                                    </p:set>
                                    <p:animEffect transition="in" filter="fade">
                                      <p:cBhvr>
                                        <p:cTn id="7" dur="1000"/>
                                        <p:tgtEl>
                                          <p:spTgt spid="1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1205"/>
        <p:cNvGrpSpPr/>
        <p:nvPr/>
      </p:nvGrpSpPr>
      <p:grpSpPr>
        <a:xfrm>
          <a:off x="0" y="0"/>
          <a:ext cx="0" cy="0"/>
          <a:chOff x="0" y="0"/>
          <a:chExt cx="0" cy="0"/>
        </a:xfrm>
      </p:grpSpPr>
      <p:sp>
        <p:nvSpPr>
          <p:cNvPr id="1206" name="Google Shape;1206;p94"/>
          <p:cNvSpPr txBox="1">
            <a:spLocks noGrp="1"/>
          </p:cNvSpPr>
          <p:nvPr>
            <p:ph type="title"/>
          </p:nvPr>
        </p:nvSpPr>
        <p:spPr>
          <a:xfrm>
            <a:off x="713225" y="2069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Media Vehicle - Billboard</a:t>
            </a:r>
            <a:endParaRPr sz="2450">
              <a:solidFill>
                <a:schemeClr val="lt1"/>
              </a:solidFill>
              <a:latin typeface="Source Sans Pro Black"/>
              <a:ea typeface="Source Sans Pro Black"/>
              <a:cs typeface="Source Sans Pro Black"/>
              <a:sym typeface="Source Sans Pro Black"/>
            </a:endParaRPr>
          </a:p>
        </p:txBody>
      </p:sp>
      <p:sp>
        <p:nvSpPr>
          <p:cNvPr id="1207" name="Google Shape;1207;p94"/>
          <p:cNvSpPr txBox="1"/>
          <p:nvPr/>
        </p:nvSpPr>
        <p:spPr>
          <a:xfrm>
            <a:off x="5997525" y="1246425"/>
            <a:ext cx="30840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Traffic is a big problem in Manila. Billboards are efficient in reaching the target audience</a:t>
            </a:r>
            <a:endParaRPr>
              <a:solidFill>
                <a:schemeClr val="lt1"/>
              </a:solidFill>
              <a:latin typeface="Source Sans Pro"/>
              <a:ea typeface="Source Sans Pro"/>
              <a:cs typeface="Source Sans Pro"/>
              <a:sym typeface="Source Sans Pro"/>
            </a:endParaRPr>
          </a:p>
          <a:p>
            <a:pPr marL="457200" lvl="0" indent="-317500" algn="l" rtl="0">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Natural appeal to emphasize brand identity </a:t>
            </a:r>
            <a:endParaRPr>
              <a:solidFill>
                <a:schemeClr val="lt1"/>
              </a:solidFill>
              <a:latin typeface="Source Sans Pro"/>
              <a:ea typeface="Source Sans Pro"/>
              <a:cs typeface="Source Sans Pro"/>
              <a:sym typeface="Source Sans Pro"/>
            </a:endParaRPr>
          </a:p>
          <a:p>
            <a:pPr marL="457200" lvl="0" indent="-317500" algn="l" rtl="0">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Using images of fruits/ vegetables that are familiar to Filipinos</a:t>
            </a:r>
            <a:endParaRPr>
              <a:solidFill>
                <a:schemeClr val="lt1"/>
              </a:solidFill>
              <a:latin typeface="Source Sans Pro"/>
              <a:ea typeface="Source Sans Pro"/>
              <a:cs typeface="Source Sans Pro"/>
              <a:sym typeface="Source Sans Pro"/>
            </a:endParaRPr>
          </a:p>
          <a:p>
            <a:pPr marL="457200" lvl="0" indent="-317500" algn="l" rtl="0">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Tagline : grown by nature, served by nature</a:t>
            </a:r>
            <a:endParaRPr>
              <a:solidFill>
                <a:schemeClr val="lt1"/>
              </a:solidFill>
              <a:latin typeface="Source Sans Pro"/>
              <a:ea typeface="Source Sans Pro"/>
              <a:cs typeface="Source Sans Pro"/>
              <a:sym typeface="Source Sans Pro"/>
            </a:endParaRPr>
          </a:p>
          <a:p>
            <a:pPr marL="457200" lvl="0" indent="-317500" algn="l" rtl="0">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Using a couple to represent gender equality</a:t>
            </a:r>
            <a:endParaRPr>
              <a:solidFill>
                <a:schemeClr val="lt1"/>
              </a:solidFill>
              <a:latin typeface="Source Sans Pro"/>
              <a:ea typeface="Source Sans Pro"/>
              <a:cs typeface="Source Sans Pro"/>
              <a:sym typeface="Source Sans Pro"/>
            </a:endParaRPr>
          </a:p>
        </p:txBody>
      </p:sp>
      <p:pic>
        <p:nvPicPr>
          <p:cNvPr id="1208" name="Google Shape;1208;p94"/>
          <p:cNvPicPr preferRelativeResize="0"/>
          <p:nvPr/>
        </p:nvPicPr>
        <p:blipFill>
          <a:blip r:embed="rId3">
            <a:alphaModFix/>
          </a:blip>
          <a:stretch>
            <a:fillRect/>
          </a:stretch>
        </p:blipFill>
        <p:spPr>
          <a:xfrm>
            <a:off x="152400" y="932000"/>
            <a:ext cx="5907302" cy="39343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1212"/>
        <p:cNvGrpSpPr/>
        <p:nvPr/>
      </p:nvGrpSpPr>
      <p:grpSpPr>
        <a:xfrm>
          <a:off x="0" y="0"/>
          <a:ext cx="0" cy="0"/>
          <a:chOff x="0" y="0"/>
          <a:chExt cx="0" cy="0"/>
        </a:xfrm>
      </p:grpSpPr>
      <p:sp>
        <p:nvSpPr>
          <p:cNvPr id="1213" name="Google Shape;1213;p95"/>
          <p:cNvSpPr txBox="1"/>
          <p:nvPr/>
        </p:nvSpPr>
        <p:spPr>
          <a:xfrm>
            <a:off x="2388925" y="135725"/>
            <a:ext cx="51165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Media Vehicle - Facebook Profile</a:t>
            </a:r>
            <a:endParaRPr sz="2450">
              <a:solidFill>
                <a:schemeClr val="lt1"/>
              </a:solidFill>
              <a:latin typeface="Source Sans Pro Black"/>
              <a:ea typeface="Source Sans Pro Black"/>
              <a:cs typeface="Source Sans Pro Black"/>
              <a:sym typeface="Source Sans Pro Black"/>
            </a:endParaRPr>
          </a:p>
        </p:txBody>
      </p:sp>
      <p:pic>
        <p:nvPicPr>
          <p:cNvPr id="1214" name="Google Shape;1214;p95"/>
          <p:cNvPicPr preferRelativeResize="0"/>
          <p:nvPr/>
        </p:nvPicPr>
        <p:blipFill>
          <a:blip r:embed="rId3">
            <a:alphaModFix/>
          </a:blip>
          <a:stretch>
            <a:fillRect/>
          </a:stretch>
        </p:blipFill>
        <p:spPr>
          <a:xfrm>
            <a:off x="5053850" y="2288550"/>
            <a:ext cx="3209200" cy="2684324"/>
          </a:xfrm>
          <a:prstGeom prst="rect">
            <a:avLst/>
          </a:prstGeom>
          <a:noFill/>
          <a:ln>
            <a:noFill/>
          </a:ln>
        </p:spPr>
      </p:pic>
      <p:pic>
        <p:nvPicPr>
          <p:cNvPr id="1215" name="Google Shape;1215;p95"/>
          <p:cNvPicPr preferRelativeResize="0"/>
          <p:nvPr/>
        </p:nvPicPr>
        <p:blipFill rotWithShape="1">
          <a:blip r:embed="rId4">
            <a:alphaModFix/>
          </a:blip>
          <a:srcRect/>
          <a:stretch/>
        </p:blipFill>
        <p:spPr>
          <a:xfrm>
            <a:off x="238550" y="790025"/>
            <a:ext cx="4230599" cy="4182850"/>
          </a:xfrm>
          <a:prstGeom prst="rect">
            <a:avLst/>
          </a:prstGeom>
          <a:noFill/>
          <a:ln>
            <a:noFill/>
          </a:ln>
        </p:spPr>
      </p:pic>
      <p:sp>
        <p:nvSpPr>
          <p:cNvPr id="1216" name="Google Shape;1216;p95"/>
          <p:cNvSpPr txBox="1">
            <a:spLocks noGrp="1"/>
          </p:cNvSpPr>
          <p:nvPr>
            <p:ph type="body" idx="4294967295"/>
          </p:nvPr>
        </p:nvSpPr>
        <p:spPr>
          <a:xfrm>
            <a:off x="4664775" y="600975"/>
            <a:ext cx="4067100" cy="136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700"/>
          </a:p>
          <a:p>
            <a:pPr marL="0" lvl="0" indent="0" algn="ctr" rtl="0">
              <a:spcBef>
                <a:spcPts val="1600"/>
              </a:spcBef>
              <a:spcAft>
                <a:spcPts val="0"/>
              </a:spcAft>
              <a:buNone/>
            </a:pPr>
            <a:r>
              <a:rPr lang="en" sz="1400"/>
              <a:t>Adding Filipino favorites such as Adobo to the menu or selling ingredients for dishes that customers enjoy daily can help attract them to Whole Foods</a:t>
            </a:r>
            <a:endParaRPr sz="1400">
              <a:latin typeface="Source Sans Pro"/>
              <a:ea typeface="Source Sans Pro"/>
              <a:cs typeface="Source Sans Pro"/>
              <a:sym typeface="Source Sans Pro"/>
            </a:endParaRPr>
          </a:p>
          <a:p>
            <a:pPr marL="0" lvl="0" indent="0" algn="l" rtl="0">
              <a:spcBef>
                <a:spcPts val="1600"/>
              </a:spcBef>
              <a:spcAft>
                <a:spcPts val="0"/>
              </a:spcAft>
              <a:buNone/>
            </a:pPr>
            <a:endParaRPr sz="1400"/>
          </a:p>
          <a:p>
            <a:pPr marL="457200" lvl="0" indent="0" algn="l" rtl="0">
              <a:spcBef>
                <a:spcPts val="1600"/>
              </a:spcBef>
              <a:spcAft>
                <a:spcPts val="0"/>
              </a:spcAft>
              <a:buNone/>
            </a:pPr>
            <a:endParaRPr sz="1700"/>
          </a:p>
          <a:p>
            <a:pPr marL="0" lvl="0" indent="0" algn="l" rtl="0">
              <a:spcBef>
                <a:spcPts val="1600"/>
              </a:spcBef>
              <a:spcAft>
                <a:spcPts val="0"/>
              </a:spcAft>
              <a:buNone/>
            </a:pPr>
            <a:endParaRPr sz="1700"/>
          </a:p>
          <a:p>
            <a:pPr marL="0" lvl="0" indent="0" algn="l" rtl="0">
              <a:spcBef>
                <a:spcPts val="1600"/>
              </a:spcBef>
              <a:spcAft>
                <a:spcPts val="1600"/>
              </a:spcAft>
              <a:buNone/>
            </a:pPr>
            <a:r>
              <a:rPr lang="en"/>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1220"/>
        <p:cNvGrpSpPr/>
        <p:nvPr/>
      </p:nvGrpSpPr>
      <p:grpSpPr>
        <a:xfrm>
          <a:off x="0" y="0"/>
          <a:ext cx="0" cy="0"/>
          <a:chOff x="0" y="0"/>
          <a:chExt cx="0" cy="0"/>
        </a:xfrm>
      </p:grpSpPr>
      <p:sp>
        <p:nvSpPr>
          <p:cNvPr id="1221" name="Google Shape;1221;p96"/>
          <p:cNvSpPr txBox="1">
            <a:spLocks noGrp="1"/>
          </p:cNvSpPr>
          <p:nvPr>
            <p:ph type="title"/>
          </p:nvPr>
        </p:nvSpPr>
        <p:spPr>
          <a:xfrm>
            <a:off x="713225" y="2069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Measuring Effectiveness</a:t>
            </a:r>
            <a:endParaRPr sz="2450">
              <a:solidFill>
                <a:schemeClr val="lt1"/>
              </a:solidFill>
              <a:latin typeface="Source Sans Pro Black"/>
              <a:ea typeface="Source Sans Pro Black"/>
              <a:cs typeface="Source Sans Pro Black"/>
              <a:sym typeface="Source Sans Pro Black"/>
            </a:endParaRPr>
          </a:p>
        </p:txBody>
      </p:sp>
      <p:grpSp>
        <p:nvGrpSpPr>
          <p:cNvPr id="1222" name="Google Shape;1222;p96"/>
          <p:cNvGrpSpPr/>
          <p:nvPr/>
        </p:nvGrpSpPr>
        <p:grpSpPr>
          <a:xfrm>
            <a:off x="5846073" y="2779983"/>
            <a:ext cx="2807257" cy="2150492"/>
            <a:chOff x="4428901" y="1471229"/>
            <a:chExt cx="4797089" cy="3674798"/>
          </a:xfrm>
        </p:grpSpPr>
        <p:sp>
          <p:nvSpPr>
            <p:cNvPr id="1223" name="Google Shape;1223;p96"/>
            <p:cNvSpPr/>
            <p:nvPr/>
          </p:nvSpPr>
          <p:spPr>
            <a:xfrm flipH="1">
              <a:off x="4428901" y="4806641"/>
              <a:ext cx="306677" cy="2831"/>
            </a:xfrm>
            <a:custGeom>
              <a:avLst/>
              <a:gdLst/>
              <a:ahLst/>
              <a:cxnLst/>
              <a:rect l="l" t="t" r="r" b="b"/>
              <a:pathLst>
                <a:path w="10942" h="101" extrusionOk="0">
                  <a:moveTo>
                    <a:pt x="0" y="0"/>
                  </a:moveTo>
                  <a:lnTo>
                    <a:pt x="0" y="100"/>
                  </a:lnTo>
                  <a:lnTo>
                    <a:pt x="10942" y="100"/>
                  </a:lnTo>
                  <a:lnTo>
                    <a:pt x="10942"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6"/>
            <p:cNvSpPr/>
            <p:nvPr/>
          </p:nvSpPr>
          <p:spPr>
            <a:xfrm flipH="1">
              <a:off x="5518078" y="4768300"/>
              <a:ext cx="399224" cy="3784"/>
            </a:xfrm>
            <a:custGeom>
              <a:avLst/>
              <a:gdLst/>
              <a:ahLst/>
              <a:cxnLst/>
              <a:rect l="l" t="t" r="r" b="b"/>
              <a:pathLst>
                <a:path w="14244" h="135" extrusionOk="0">
                  <a:moveTo>
                    <a:pt x="0" y="1"/>
                  </a:moveTo>
                  <a:lnTo>
                    <a:pt x="0" y="134"/>
                  </a:lnTo>
                  <a:lnTo>
                    <a:pt x="14244" y="134"/>
                  </a:lnTo>
                  <a:lnTo>
                    <a:pt x="1424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6"/>
            <p:cNvSpPr/>
            <p:nvPr/>
          </p:nvSpPr>
          <p:spPr>
            <a:xfrm flipH="1">
              <a:off x="4828097" y="4698175"/>
              <a:ext cx="308555" cy="2831"/>
            </a:xfrm>
            <a:custGeom>
              <a:avLst/>
              <a:gdLst/>
              <a:ahLst/>
              <a:cxnLst/>
              <a:rect l="l" t="t" r="r" b="b"/>
              <a:pathLst>
                <a:path w="11009" h="101" extrusionOk="0">
                  <a:moveTo>
                    <a:pt x="0" y="1"/>
                  </a:moveTo>
                  <a:lnTo>
                    <a:pt x="0" y="101"/>
                  </a:lnTo>
                  <a:lnTo>
                    <a:pt x="11008" y="101"/>
                  </a:lnTo>
                  <a:lnTo>
                    <a:pt x="11008"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6"/>
            <p:cNvSpPr/>
            <p:nvPr/>
          </p:nvSpPr>
          <p:spPr>
            <a:xfrm flipH="1">
              <a:off x="8391065" y="4717822"/>
              <a:ext cx="504887" cy="2831"/>
            </a:xfrm>
            <a:custGeom>
              <a:avLst/>
              <a:gdLst/>
              <a:ahLst/>
              <a:cxnLst/>
              <a:rect l="l" t="t" r="r" b="b"/>
              <a:pathLst>
                <a:path w="18014" h="101" extrusionOk="0">
                  <a:moveTo>
                    <a:pt x="0" y="0"/>
                  </a:moveTo>
                  <a:lnTo>
                    <a:pt x="0" y="100"/>
                  </a:lnTo>
                  <a:lnTo>
                    <a:pt x="18013" y="100"/>
                  </a:lnTo>
                  <a:lnTo>
                    <a:pt x="180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6"/>
            <p:cNvSpPr/>
            <p:nvPr/>
          </p:nvSpPr>
          <p:spPr>
            <a:xfrm flipH="1">
              <a:off x="9152110" y="4717822"/>
              <a:ext cx="73880" cy="2831"/>
            </a:xfrm>
            <a:custGeom>
              <a:avLst/>
              <a:gdLst/>
              <a:ahLst/>
              <a:cxnLst/>
              <a:rect l="l" t="t" r="r" b="b"/>
              <a:pathLst>
                <a:path w="2636" h="101" extrusionOk="0">
                  <a:moveTo>
                    <a:pt x="0" y="0"/>
                  </a:moveTo>
                  <a:lnTo>
                    <a:pt x="0" y="100"/>
                  </a:lnTo>
                  <a:lnTo>
                    <a:pt x="2636" y="100"/>
                  </a:lnTo>
                  <a:lnTo>
                    <a:pt x="2636"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6"/>
            <p:cNvSpPr/>
            <p:nvPr/>
          </p:nvSpPr>
          <p:spPr>
            <a:xfrm flipH="1">
              <a:off x="7493568" y="4767375"/>
              <a:ext cx="657273" cy="2831"/>
            </a:xfrm>
            <a:custGeom>
              <a:avLst/>
              <a:gdLst/>
              <a:ahLst/>
              <a:cxnLst/>
              <a:rect l="l" t="t" r="r" b="b"/>
              <a:pathLst>
                <a:path w="23451" h="101" extrusionOk="0">
                  <a:moveTo>
                    <a:pt x="1" y="0"/>
                  </a:moveTo>
                  <a:lnTo>
                    <a:pt x="1" y="100"/>
                  </a:lnTo>
                  <a:lnTo>
                    <a:pt x="23451" y="100"/>
                  </a:lnTo>
                  <a:lnTo>
                    <a:pt x="23451"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6"/>
            <p:cNvSpPr/>
            <p:nvPr/>
          </p:nvSpPr>
          <p:spPr>
            <a:xfrm flipH="1">
              <a:off x="5679825" y="3525841"/>
              <a:ext cx="184197" cy="157991"/>
            </a:xfrm>
            <a:custGeom>
              <a:avLst/>
              <a:gdLst/>
              <a:ahLst/>
              <a:cxnLst/>
              <a:rect l="l" t="t" r="r" b="b"/>
              <a:pathLst>
                <a:path w="6572" h="5637" extrusionOk="0">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6"/>
            <p:cNvSpPr/>
            <p:nvPr/>
          </p:nvSpPr>
          <p:spPr>
            <a:xfrm flipH="1">
              <a:off x="6043509" y="3525841"/>
              <a:ext cx="184197" cy="157991"/>
            </a:xfrm>
            <a:custGeom>
              <a:avLst/>
              <a:gdLst/>
              <a:ahLst/>
              <a:cxnLst/>
              <a:rect l="l" t="t" r="r" b="b"/>
              <a:pathLst>
                <a:path w="6572" h="5637" extrusionOk="0">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6"/>
            <p:cNvSpPr/>
            <p:nvPr/>
          </p:nvSpPr>
          <p:spPr>
            <a:xfrm flipH="1">
              <a:off x="5063696" y="2930004"/>
              <a:ext cx="229097" cy="285152"/>
            </a:xfrm>
            <a:custGeom>
              <a:avLst/>
              <a:gdLst/>
              <a:ahLst/>
              <a:cxnLst/>
              <a:rect l="l" t="t" r="r" b="b"/>
              <a:pathLst>
                <a:path w="8174" h="10174" extrusionOk="0">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6"/>
            <p:cNvSpPr/>
            <p:nvPr/>
          </p:nvSpPr>
          <p:spPr>
            <a:xfrm flipH="1">
              <a:off x="4499026" y="4881419"/>
              <a:ext cx="4532495" cy="26460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6"/>
            <p:cNvSpPr/>
            <p:nvPr/>
          </p:nvSpPr>
          <p:spPr>
            <a:xfrm flipH="1">
              <a:off x="6243570" y="1795255"/>
              <a:ext cx="342216" cy="3167528"/>
            </a:xfrm>
            <a:custGeom>
              <a:avLst/>
              <a:gdLst/>
              <a:ahLst/>
              <a:cxnLst/>
              <a:rect l="l" t="t" r="r" b="b"/>
              <a:pathLst>
                <a:path w="12210" h="113015" extrusionOk="0">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6"/>
            <p:cNvSpPr/>
            <p:nvPr/>
          </p:nvSpPr>
          <p:spPr>
            <a:xfrm flipH="1">
              <a:off x="5922907" y="1795255"/>
              <a:ext cx="342188" cy="3166603"/>
            </a:xfrm>
            <a:custGeom>
              <a:avLst/>
              <a:gdLst/>
              <a:ahLst/>
              <a:cxnLst/>
              <a:rect l="l" t="t" r="r" b="b"/>
              <a:pathLst>
                <a:path w="12209" h="112982" extrusionOk="0">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6"/>
            <p:cNvSpPr/>
            <p:nvPr/>
          </p:nvSpPr>
          <p:spPr>
            <a:xfrm flipH="1">
              <a:off x="4883255" y="2608641"/>
              <a:ext cx="23403" cy="184197"/>
            </a:xfrm>
            <a:custGeom>
              <a:avLst/>
              <a:gdLst/>
              <a:ahLst/>
              <a:cxnLst/>
              <a:rect l="l" t="t" r="r" b="b"/>
              <a:pathLst>
                <a:path w="835" h="6572" extrusionOk="0">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6"/>
            <p:cNvSpPr/>
            <p:nvPr/>
          </p:nvSpPr>
          <p:spPr>
            <a:xfrm flipH="1">
              <a:off x="4848669" y="2116702"/>
              <a:ext cx="38370" cy="390984"/>
            </a:xfrm>
            <a:custGeom>
              <a:avLst/>
              <a:gdLst/>
              <a:ahLst/>
              <a:cxnLst/>
              <a:rect l="l" t="t" r="r" b="b"/>
              <a:pathLst>
                <a:path w="1369" h="13950" extrusionOk="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6"/>
            <p:cNvSpPr/>
            <p:nvPr/>
          </p:nvSpPr>
          <p:spPr>
            <a:xfrm flipH="1">
              <a:off x="4873978" y="1836399"/>
              <a:ext cx="2862673" cy="2088637"/>
            </a:xfrm>
            <a:custGeom>
              <a:avLst/>
              <a:gdLst/>
              <a:ahLst/>
              <a:cxnLst/>
              <a:rect l="l" t="t" r="r" b="b"/>
              <a:pathLst>
                <a:path w="102138" h="74521" extrusionOk="0">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6"/>
            <p:cNvSpPr/>
            <p:nvPr/>
          </p:nvSpPr>
          <p:spPr>
            <a:xfrm flipH="1">
              <a:off x="4869297" y="1832643"/>
              <a:ext cx="2872006" cy="2096149"/>
            </a:xfrm>
            <a:custGeom>
              <a:avLst/>
              <a:gdLst/>
              <a:ahLst/>
              <a:cxnLst/>
              <a:rect l="l" t="t" r="r" b="b"/>
              <a:pathLst>
                <a:path w="102471" h="74789" extrusionOk="0">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6"/>
            <p:cNvSpPr/>
            <p:nvPr/>
          </p:nvSpPr>
          <p:spPr>
            <a:xfrm flipH="1">
              <a:off x="6322103" y="2960610"/>
              <a:ext cx="575937" cy="517107"/>
            </a:xfrm>
            <a:custGeom>
              <a:avLst/>
              <a:gdLst/>
              <a:ahLst/>
              <a:cxnLst/>
              <a:rect l="l" t="t" r="r" b="b"/>
              <a:pathLst>
                <a:path w="20549" h="18450" extrusionOk="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6"/>
            <p:cNvSpPr/>
            <p:nvPr/>
          </p:nvSpPr>
          <p:spPr>
            <a:xfrm flipH="1">
              <a:off x="6379139" y="3012153"/>
              <a:ext cx="460940" cy="414022"/>
            </a:xfrm>
            <a:custGeom>
              <a:avLst/>
              <a:gdLst/>
              <a:ahLst/>
              <a:cxnLst/>
              <a:rect l="l" t="t" r="r" b="b"/>
              <a:pathLst>
                <a:path w="16446" h="14772" extrusionOk="0">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6"/>
            <p:cNvSpPr/>
            <p:nvPr/>
          </p:nvSpPr>
          <p:spPr>
            <a:xfrm flipH="1">
              <a:off x="6437100" y="3064144"/>
              <a:ext cx="345943" cy="310012"/>
            </a:xfrm>
            <a:custGeom>
              <a:avLst/>
              <a:gdLst/>
              <a:ahLst/>
              <a:cxnLst/>
              <a:rect l="l" t="t" r="r" b="b"/>
              <a:pathLst>
                <a:path w="12343" h="11061" extrusionOk="0">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6"/>
            <p:cNvSpPr/>
            <p:nvPr/>
          </p:nvSpPr>
          <p:spPr>
            <a:xfrm flipH="1">
              <a:off x="6501619" y="3115378"/>
              <a:ext cx="216877" cy="207572"/>
            </a:xfrm>
            <a:custGeom>
              <a:avLst/>
              <a:gdLst/>
              <a:ahLst/>
              <a:cxnLst/>
              <a:rect l="l" t="t" r="r" b="b"/>
              <a:pathLst>
                <a:path w="7738" h="7406" extrusionOk="0">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6"/>
            <p:cNvSpPr/>
            <p:nvPr/>
          </p:nvSpPr>
          <p:spPr>
            <a:xfrm flipH="1">
              <a:off x="6555880" y="3167705"/>
              <a:ext cx="108382" cy="102917"/>
            </a:xfrm>
            <a:custGeom>
              <a:avLst/>
              <a:gdLst/>
              <a:ahLst/>
              <a:cxnLst/>
              <a:rect l="l" t="t" r="r" b="b"/>
              <a:pathLst>
                <a:path w="3867" h="3672" extrusionOk="0">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6"/>
            <p:cNvSpPr/>
            <p:nvPr/>
          </p:nvSpPr>
          <p:spPr>
            <a:xfrm flipH="1">
              <a:off x="7090701" y="3072328"/>
              <a:ext cx="432801" cy="529215"/>
            </a:xfrm>
            <a:custGeom>
              <a:avLst/>
              <a:gdLst/>
              <a:ahLst/>
              <a:cxnLst/>
              <a:rect l="l" t="t" r="r" b="b"/>
              <a:pathLst>
                <a:path w="15442" h="18882" extrusionOk="0">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6"/>
            <p:cNvSpPr/>
            <p:nvPr/>
          </p:nvSpPr>
          <p:spPr>
            <a:xfrm flipH="1">
              <a:off x="7180361" y="3246266"/>
              <a:ext cx="271166" cy="421674"/>
            </a:xfrm>
            <a:custGeom>
              <a:avLst/>
              <a:gdLst/>
              <a:ahLst/>
              <a:cxnLst/>
              <a:rect l="l" t="t" r="r" b="b"/>
              <a:pathLst>
                <a:path w="9675" h="15045" extrusionOk="0">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6"/>
            <p:cNvSpPr/>
            <p:nvPr/>
          </p:nvSpPr>
          <p:spPr>
            <a:xfrm flipH="1">
              <a:off x="7249533" y="3636129"/>
              <a:ext cx="173939" cy="48628"/>
            </a:xfrm>
            <a:custGeom>
              <a:avLst/>
              <a:gdLst/>
              <a:ahLst/>
              <a:cxnLst/>
              <a:rect l="l" t="t" r="r" b="b"/>
              <a:pathLst>
                <a:path w="6206" h="1735" extrusionOk="0">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6"/>
            <p:cNvSpPr/>
            <p:nvPr/>
          </p:nvSpPr>
          <p:spPr>
            <a:xfrm flipH="1">
              <a:off x="7243927" y="3630495"/>
              <a:ext cx="185150" cy="60820"/>
            </a:xfrm>
            <a:custGeom>
              <a:avLst/>
              <a:gdLst/>
              <a:ahLst/>
              <a:cxnLst/>
              <a:rect l="l" t="t" r="r" b="b"/>
              <a:pathLst>
                <a:path w="6606" h="2170" extrusionOk="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6"/>
            <p:cNvSpPr/>
            <p:nvPr/>
          </p:nvSpPr>
          <p:spPr>
            <a:xfrm flipH="1">
              <a:off x="5463845" y="2614246"/>
              <a:ext cx="190755" cy="196361"/>
            </a:xfrm>
            <a:custGeom>
              <a:avLst/>
              <a:gdLst/>
              <a:ahLst/>
              <a:cxnLst/>
              <a:rect l="l" t="t" r="r" b="b"/>
              <a:pathLst>
                <a:path w="6806" h="7006" extrusionOk="0">
                  <a:moveTo>
                    <a:pt x="2802" y="1"/>
                  </a:moveTo>
                  <a:lnTo>
                    <a:pt x="0" y="1735"/>
                  </a:lnTo>
                  <a:lnTo>
                    <a:pt x="4904" y="7006"/>
                  </a:lnTo>
                  <a:lnTo>
                    <a:pt x="6805" y="4337"/>
                  </a:lnTo>
                  <a:lnTo>
                    <a:pt x="2802"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6"/>
            <p:cNvSpPr/>
            <p:nvPr/>
          </p:nvSpPr>
          <p:spPr>
            <a:xfrm flipH="1">
              <a:off x="5478811" y="2631091"/>
              <a:ext cx="160822" cy="161747"/>
            </a:xfrm>
            <a:custGeom>
              <a:avLst/>
              <a:gdLst/>
              <a:ahLst/>
              <a:cxnLst/>
              <a:rect l="l" t="t" r="r" b="b"/>
              <a:pathLst>
                <a:path w="5738" h="5771" extrusionOk="0">
                  <a:moveTo>
                    <a:pt x="3136" y="0"/>
                  </a:moveTo>
                  <a:lnTo>
                    <a:pt x="0" y="2368"/>
                  </a:lnTo>
                  <a:lnTo>
                    <a:pt x="3202" y="5771"/>
                  </a:lnTo>
                  <a:lnTo>
                    <a:pt x="5738" y="2802"/>
                  </a:lnTo>
                  <a:lnTo>
                    <a:pt x="313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6"/>
            <p:cNvSpPr/>
            <p:nvPr/>
          </p:nvSpPr>
          <p:spPr>
            <a:xfrm flipH="1">
              <a:off x="5450756" y="2473632"/>
              <a:ext cx="229097" cy="126628"/>
            </a:xfrm>
            <a:custGeom>
              <a:avLst/>
              <a:gdLst/>
              <a:ahLst/>
              <a:cxnLst/>
              <a:rect l="l" t="t" r="r" b="b"/>
              <a:pathLst>
                <a:path w="8174" h="4518" extrusionOk="0">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6"/>
            <p:cNvSpPr/>
            <p:nvPr/>
          </p:nvSpPr>
          <p:spPr>
            <a:xfrm flipH="1">
              <a:off x="5291840" y="2619852"/>
              <a:ext cx="164549" cy="219736"/>
            </a:xfrm>
            <a:custGeom>
              <a:avLst/>
              <a:gdLst/>
              <a:ahLst/>
              <a:cxnLst/>
              <a:rect l="l" t="t" r="r" b="b"/>
              <a:pathLst>
                <a:path w="5871" h="7840" extrusionOk="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6"/>
            <p:cNvSpPr/>
            <p:nvPr/>
          </p:nvSpPr>
          <p:spPr>
            <a:xfrm flipH="1">
              <a:off x="5135699" y="2330243"/>
              <a:ext cx="465621" cy="426382"/>
            </a:xfrm>
            <a:custGeom>
              <a:avLst/>
              <a:gdLst/>
              <a:ahLst/>
              <a:cxnLst/>
              <a:rect l="l" t="t" r="r" b="b"/>
              <a:pathLst>
                <a:path w="16613" h="15213" extrusionOk="0">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6"/>
            <p:cNvSpPr/>
            <p:nvPr/>
          </p:nvSpPr>
          <p:spPr>
            <a:xfrm flipH="1">
              <a:off x="5128215" y="2324638"/>
              <a:ext cx="474954" cy="437369"/>
            </a:xfrm>
            <a:custGeom>
              <a:avLst/>
              <a:gdLst/>
              <a:ahLst/>
              <a:cxnLst/>
              <a:rect l="l" t="t" r="r" b="b"/>
              <a:pathLst>
                <a:path w="16946" h="15605" extrusionOk="0">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6"/>
            <p:cNvSpPr/>
            <p:nvPr/>
          </p:nvSpPr>
          <p:spPr>
            <a:xfrm flipH="1">
              <a:off x="5244137" y="2419427"/>
              <a:ext cx="142015" cy="132234"/>
            </a:xfrm>
            <a:custGeom>
              <a:avLst/>
              <a:gdLst/>
              <a:ahLst/>
              <a:cxnLst/>
              <a:rect l="l" t="t" r="r" b="b"/>
              <a:pathLst>
                <a:path w="5067" h="4718" extrusionOk="0">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6"/>
            <p:cNvSpPr/>
            <p:nvPr/>
          </p:nvSpPr>
          <p:spPr>
            <a:xfrm flipH="1">
              <a:off x="5267512" y="2440756"/>
              <a:ext cx="98348" cy="91286"/>
            </a:xfrm>
            <a:custGeom>
              <a:avLst/>
              <a:gdLst/>
              <a:ahLst/>
              <a:cxnLst/>
              <a:rect l="l" t="t" r="r" b="b"/>
              <a:pathLst>
                <a:path w="3509" h="3257" extrusionOk="0">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6"/>
            <p:cNvSpPr/>
            <p:nvPr/>
          </p:nvSpPr>
          <p:spPr>
            <a:xfrm flipH="1">
              <a:off x="5717213" y="3219444"/>
              <a:ext cx="488043" cy="437902"/>
            </a:xfrm>
            <a:custGeom>
              <a:avLst/>
              <a:gdLst/>
              <a:ahLst/>
              <a:cxnLst/>
              <a:rect l="l" t="t" r="r" b="b"/>
              <a:pathLst>
                <a:path w="17413" h="15624" extrusionOk="0">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6"/>
            <p:cNvSpPr/>
            <p:nvPr/>
          </p:nvSpPr>
          <p:spPr>
            <a:xfrm flipH="1">
              <a:off x="5754714" y="3241558"/>
              <a:ext cx="405670" cy="393674"/>
            </a:xfrm>
            <a:custGeom>
              <a:avLst/>
              <a:gdLst/>
              <a:ahLst/>
              <a:cxnLst/>
              <a:rect l="l" t="t" r="r" b="b"/>
              <a:pathLst>
                <a:path w="14474" h="14046" extrusionOk="0">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6"/>
            <p:cNvSpPr/>
            <p:nvPr/>
          </p:nvSpPr>
          <p:spPr>
            <a:xfrm flipH="1">
              <a:off x="5794821" y="3479063"/>
              <a:ext cx="345943" cy="156169"/>
            </a:xfrm>
            <a:custGeom>
              <a:avLst/>
              <a:gdLst/>
              <a:ahLst/>
              <a:cxnLst/>
              <a:rect l="l" t="t" r="r" b="b"/>
              <a:pathLst>
                <a:path w="12343" h="5572" extrusionOk="0">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6"/>
            <p:cNvSpPr/>
            <p:nvPr/>
          </p:nvSpPr>
          <p:spPr>
            <a:xfrm flipH="1">
              <a:off x="5864974" y="3283627"/>
              <a:ext cx="183188" cy="174892"/>
            </a:xfrm>
            <a:custGeom>
              <a:avLst/>
              <a:gdLst/>
              <a:ahLst/>
              <a:cxnLst/>
              <a:rect l="l" t="t" r="r" b="b"/>
              <a:pathLst>
                <a:path w="6536" h="6240" extrusionOk="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6"/>
            <p:cNvSpPr/>
            <p:nvPr/>
          </p:nvSpPr>
          <p:spPr>
            <a:xfrm flipH="1">
              <a:off x="6384744" y="2451574"/>
              <a:ext cx="240308" cy="358107"/>
            </a:xfrm>
            <a:custGeom>
              <a:avLst/>
              <a:gdLst/>
              <a:ahLst/>
              <a:cxnLst/>
              <a:rect l="l" t="t" r="r" b="b"/>
              <a:pathLst>
                <a:path w="8574" h="12777" extrusionOk="0">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6"/>
            <p:cNvSpPr/>
            <p:nvPr/>
          </p:nvSpPr>
          <p:spPr>
            <a:xfrm flipH="1">
              <a:off x="6385697" y="2450650"/>
              <a:ext cx="239355" cy="359032"/>
            </a:xfrm>
            <a:custGeom>
              <a:avLst/>
              <a:gdLst/>
              <a:ahLst/>
              <a:cxnLst/>
              <a:rect l="l" t="t" r="r" b="b"/>
              <a:pathLst>
                <a:path w="8540" h="12810" extrusionOk="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6"/>
            <p:cNvSpPr/>
            <p:nvPr/>
          </p:nvSpPr>
          <p:spPr>
            <a:xfrm flipH="1">
              <a:off x="6424936" y="2352469"/>
              <a:ext cx="404857" cy="232824"/>
            </a:xfrm>
            <a:custGeom>
              <a:avLst/>
              <a:gdLst/>
              <a:ahLst/>
              <a:cxnLst/>
              <a:rect l="l" t="t" r="r" b="b"/>
              <a:pathLst>
                <a:path w="14445" h="8307" extrusionOk="0">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6"/>
            <p:cNvSpPr/>
            <p:nvPr/>
          </p:nvSpPr>
          <p:spPr>
            <a:xfrm flipH="1">
              <a:off x="6580152" y="2486160"/>
              <a:ext cx="296391" cy="331902"/>
            </a:xfrm>
            <a:custGeom>
              <a:avLst/>
              <a:gdLst/>
              <a:ahLst/>
              <a:cxnLst/>
              <a:rect l="l" t="t" r="r" b="b"/>
              <a:pathLst>
                <a:path w="10575" h="11842" extrusionOk="0">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6"/>
            <p:cNvSpPr/>
            <p:nvPr/>
          </p:nvSpPr>
          <p:spPr>
            <a:xfrm flipH="1">
              <a:off x="7285072" y="2970448"/>
              <a:ext cx="12192" cy="24328"/>
            </a:xfrm>
            <a:custGeom>
              <a:avLst/>
              <a:gdLst/>
              <a:ahLst/>
              <a:cxnLst/>
              <a:rect l="l" t="t" r="r" b="b"/>
              <a:pathLst>
                <a:path w="435" h="868" extrusionOk="0">
                  <a:moveTo>
                    <a:pt x="34" y="1"/>
                  </a:moveTo>
                  <a:cubicBezTo>
                    <a:pt x="1" y="301"/>
                    <a:pt x="1" y="568"/>
                    <a:pt x="34" y="868"/>
                  </a:cubicBezTo>
                  <a:lnTo>
                    <a:pt x="435" y="801"/>
                  </a:lnTo>
                  <a:cubicBezTo>
                    <a:pt x="435" y="534"/>
                    <a:pt x="435" y="268"/>
                    <a:pt x="4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96"/>
            <p:cNvSpPr/>
            <p:nvPr/>
          </p:nvSpPr>
          <p:spPr>
            <a:xfrm flipH="1">
              <a:off x="6996192" y="2578735"/>
              <a:ext cx="292635" cy="344066"/>
            </a:xfrm>
            <a:custGeom>
              <a:avLst/>
              <a:gdLst/>
              <a:ahLst/>
              <a:cxnLst/>
              <a:rect l="l" t="t" r="r" b="b"/>
              <a:pathLst>
                <a:path w="10441" h="12276" extrusionOk="0">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6"/>
            <p:cNvSpPr/>
            <p:nvPr/>
          </p:nvSpPr>
          <p:spPr>
            <a:xfrm flipH="1">
              <a:off x="6928870" y="2552558"/>
              <a:ext cx="25281" cy="17769"/>
            </a:xfrm>
            <a:custGeom>
              <a:avLst/>
              <a:gdLst/>
              <a:ahLst/>
              <a:cxnLst/>
              <a:rect l="l" t="t" r="r" b="b"/>
              <a:pathLst>
                <a:path w="902" h="634" extrusionOk="0">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6"/>
            <p:cNvSpPr/>
            <p:nvPr/>
          </p:nvSpPr>
          <p:spPr>
            <a:xfrm flipH="1">
              <a:off x="5335759" y="2869493"/>
              <a:ext cx="14995" cy="25253"/>
            </a:xfrm>
            <a:custGeom>
              <a:avLst/>
              <a:gdLst/>
              <a:ahLst/>
              <a:cxnLst/>
              <a:rect l="l" t="t" r="r" b="b"/>
              <a:pathLst>
                <a:path w="535" h="901" extrusionOk="0">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6"/>
            <p:cNvSpPr/>
            <p:nvPr/>
          </p:nvSpPr>
          <p:spPr>
            <a:xfrm flipH="1">
              <a:off x="5334834" y="2938664"/>
              <a:ext cx="244035" cy="406707"/>
            </a:xfrm>
            <a:custGeom>
              <a:avLst/>
              <a:gdLst/>
              <a:ahLst/>
              <a:cxnLst/>
              <a:rect l="l" t="t" r="r" b="b"/>
              <a:pathLst>
                <a:path w="8707" h="14511" extrusionOk="0">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6"/>
            <p:cNvSpPr/>
            <p:nvPr/>
          </p:nvSpPr>
          <p:spPr>
            <a:xfrm flipH="1">
              <a:off x="5612502" y="3355630"/>
              <a:ext cx="26206" cy="20600"/>
            </a:xfrm>
            <a:custGeom>
              <a:avLst/>
              <a:gdLst/>
              <a:ahLst/>
              <a:cxnLst/>
              <a:rect l="l" t="t" r="r" b="b"/>
              <a:pathLst>
                <a:path w="935" h="735" extrusionOk="0">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6"/>
            <p:cNvSpPr/>
            <p:nvPr/>
          </p:nvSpPr>
          <p:spPr>
            <a:xfrm flipH="1">
              <a:off x="6276306" y="2537591"/>
              <a:ext cx="25253" cy="15920"/>
            </a:xfrm>
            <a:custGeom>
              <a:avLst/>
              <a:gdLst/>
              <a:ahLst/>
              <a:cxnLst/>
              <a:rect l="l" t="t" r="r" b="b"/>
              <a:pathLst>
                <a:path w="901" h="568" extrusionOk="0">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6"/>
            <p:cNvSpPr/>
            <p:nvPr/>
          </p:nvSpPr>
          <p:spPr>
            <a:xfrm flipH="1">
              <a:off x="5921954" y="2558163"/>
              <a:ext cx="312310" cy="523582"/>
            </a:xfrm>
            <a:custGeom>
              <a:avLst/>
              <a:gdLst/>
              <a:ahLst/>
              <a:cxnLst/>
              <a:rect l="l" t="t" r="r" b="b"/>
              <a:pathLst>
                <a:path w="11143" h="18681" extrusionOk="0">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6"/>
            <p:cNvSpPr/>
            <p:nvPr/>
          </p:nvSpPr>
          <p:spPr>
            <a:xfrm flipH="1">
              <a:off x="5929437" y="3128467"/>
              <a:ext cx="16873" cy="26206"/>
            </a:xfrm>
            <a:custGeom>
              <a:avLst/>
              <a:gdLst/>
              <a:ahLst/>
              <a:cxnLst/>
              <a:rect l="l" t="t" r="r" b="b"/>
              <a:pathLst>
                <a:path w="602" h="935" extrusionOk="0">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6"/>
            <p:cNvSpPr/>
            <p:nvPr/>
          </p:nvSpPr>
          <p:spPr>
            <a:xfrm flipH="1">
              <a:off x="7019567" y="2106584"/>
              <a:ext cx="454354" cy="244091"/>
            </a:xfrm>
            <a:custGeom>
              <a:avLst/>
              <a:gdLst/>
              <a:ahLst/>
              <a:cxnLst/>
              <a:rect l="l" t="t" r="r" b="b"/>
              <a:pathLst>
                <a:path w="16211" h="8709" extrusionOk="0">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6"/>
            <p:cNvSpPr/>
            <p:nvPr/>
          </p:nvSpPr>
          <p:spPr>
            <a:xfrm flipH="1">
              <a:off x="5509670" y="2122448"/>
              <a:ext cx="397374" cy="213233"/>
            </a:xfrm>
            <a:custGeom>
              <a:avLst/>
              <a:gdLst/>
              <a:ahLst/>
              <a:cxnLst/>
              <a:rect l="l" t="t" r="r" b="b"/>
              <a:pathLst>
                <a:path w="14178" h="7608" extrusionOk="0">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6"/>
            <p:cNvSpPr/>
            <p:nvPr/>
          </p:nvSpPr>
          <p:spPr>
            <a:xfrm flipH="1">
              <a:off x="6069687" y="1988756"/>
              <a:ext cx="299194" cy="160878"/>
            </a:xfrm>
            <a:custGeom>
              <a:avLst/>
              <a:gdLst/>
              <a:ahLst/>
              <a:cxnLst/>
              <a:rect l="l" t="t" r="r" b="b"/>
              <a:pathLst>
                <a:path w="10675" h="5740" extrusionOk="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6"/>
            <p:cNvSpPr/>
            <p:nvPr/>
          </p:nvSpPr>
          <p:spPr>
            <a:xfrm flipH="1">
              <a:off x="8410964" y="2023567"/>
              <a:ext cx="341011" cy="678350"/>
            </a:xfrm>
            <a:custGeom>
              <a:avLst/>
              <a:gdLst/>
              <a:ahLst/>
              <a:cxnLst/>
              <a:rect l="l" t="t" r="r" b="b"/>
              <a:pathLst>
                <a:path w="12167" h="24203" extrusionOk="0">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6"/>
            <p:cNvSpPr/>
            <p:nvPr/>
          </p:nvSpPr>
          <p:spPr>
            <a:xfrm flipH="1">
              <a:off x="8463992" y="2642302"/>
              <a:ext cx="156169" cy="89772"/>
            </a:xfrm>
            <a:custGeom>
              <a:avLst/>
              <a:gdLst/>
              <a:ahLst/>
              <a:cxnLst/>
              <a:rect l="l" t="t" r="r" b="b"/>
              <a:pathLst>
                <a:path w="5572" h="3203" extrusionOk="0">
                  <a:moveTo>
                    <a:pt x="1969" y="0"/>
                  </a:moveTo>
                  <a:lnTo>
                    <a:pt x="167" y="267"/>
                  </a:lnTo>
                  <a:cubicBezTo>
                    <a:pt x="1" y="1802"/>
                    <a:pt x="2069" y="3203"/>
                    <a:pt x="2069" y="3203"/>
                  </a:cubicBezTo>
                  <a:lnTo>
                    <a:pt x="5571" y="1535"/>
                  </a:lnTo>
                  <a:lnTo>
                    <a:pt x="19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6"/>
            <p:cNvSpPr/>
            <p:nvPr/>
          </p:nvSpPr>
          <p:spPr>
            <a:xfrm flipH="1">
              <a:off x="8419120" y="2685296"/>
              <a:ext cx="143080" cy="113147"/>
            </a:xfrm>
            <a:custGeom>
              <a:avLst/>
              <a:gdLst/>
              <a:ahLst/>
              <a:cxnLst/>
              <a:rect l="l" t="t" r="r" b="b"/>
              <a:pathLst>
                <a:path w="5105" h="4037" extrusionOk="0">
                  <a:moveTo>
                    <a:pt x="3503" y="1"/>
                  </a:moveTo>
                  <a:lnTo>
                    <a:pt x="1" y="1669"/>
                  </a:lnTo>
                  <a:lnTo>
                    <a:pt x="2069" y="4037"/>
                  </a:lnTo>
                  <a:lnTo>
                    <a:pt x="5104" y="2803"/>
                  </a:lnTo>
                  <a:lnTo>
                    <a:pt x="350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6"/>
            <p:cNvSpPr/>
            <p:nvPr/>
          </p:nvSpPr>
          <p:spPr>
            <a:xfrm flipH="1">
              <a:off x="8140527" y="1789649"/>
              <a:ext cx="237477" cy="356230"/>
            </a:xfrm>
            <a:custGeom>
              <a:avLst/>
              <a:gdLst/>
              <a:ahLst/>
              <a:cxnLst/>
              <a:rect l="l" t="t" r="r" b="b"/>
              <a:pathLst>
                <a:path w="8473" h="12710" extrusionOk="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6"/>
            <p:cNvSpPr/>
            <p:nvPr/>
          </p:nvSpPr>
          <p:spPr>
            <a:xfrm flipH="1">
              <a:off x="8133968" y="1978134"/>
              <a:ext cx="279574" cy="65837"/>
            </a:xfrm>
            <a:custGeom>
              <a:avLst/>
              <a:gdLst/>
              <a:ahLst/>
              <a:cxnLst/>
              <a:rect l="l" t="t" r="r" b="b"/>
              <a:pathLst>
                <a:path w="9975" h="2349" extrusionOk="0">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6"/>
            <p:cNvSpPr/>
            <p:nvPr/>
          </p:nvSpPr>
          <p:spPr>
            <a:xfrm flipH="1">
              <a:off x="8084416" y="1684013"/>
              <a:ext cx="20600" cy="31811"/>
            </a:xfrm>
            <a:custGeom>
              <a:avLst/>
              <a:gdLst/>
              <a:ahLst/>
              <a:cxnLst/>
              <a:rect l="l" t="t" r="r" b="b"/>
              <a:pathLst>
                <a:path w="735" h="1135" extrusionOk="0">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6"/>
            <p:cNvSpPr/>
            <p:nvPr/>
          </p:nvSpPr>
          <p:spPr>
            <a:xfrm flipH="1">
              <a:off x="8076933" y="1679333"/>
              <a:ext cx="20600" cy="8717"/>
            </a:xfrm>
            <a:custGeom>
              <a:avLst/>
              <a:gdLst/>
              <a:ahLst/>
              <a:cxnLst/>
              <a:rect l="l" t="t" r="r" b="b"/>
              <a:pathLst>
                <a:path w="735" h="311" extrusionOk="0">
                  <a:moveTo>
                    <a:pt x="734" y="0"/>
                  </a:moveTo>
                  <a:lnTo>
                    <a:pt x="0" y="167"/>
                  </a:lnTo>
                  <a:cubicBezTo>
                    <a:pt x="96" y="272"/>
                    <a:pt x="192" y="310"/>
                    <a:pt x="281" y="310"/>
                  </a:cubicBezTo>
                  <a:cubicBezTo>
                    <a:pt x="534" y="310"/>
                    <a:pt x="734"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6"/>
            <p:cNvSpPr/>
            <p:nvPr/>
          </p:nvSpPr>
          <p:spPr>
            <a:xfrm flipH="1">
              <a:off x="8072280" y="1719524"/>
              <a:ext cx="30858" cy="62081"/>
            </a:xfrm>
            <a:custGeom>
              <a:avLst/>
              <a:gdLst/>
              <a:ahLst/>
              <a:cxnLst/>
              <a:rect l="l" t="t" r="r" b="b"/>
              <a:pathLst>
                <a:path w="1101" h="2215" extrusionOk="0">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96"/>
            <p:cNvSpPr/>
            <p:nvPr/>
          </p:nvSpPr>
          <p:spPr>
            <a:xfrm flipH="1">
              <a:off x="8087219" y="1625015"/>
              <a:ext cx="47731" cy="27243"/>
            </a:xfrm>
            <a:custGeom>
              <a:avLst/>
              <a:gdLst/>
              <a:ahLst/>
              <a:cxnLst/>
              <a:rect l="l" t="t" r="r" b="b"/>
              <a:pathLst>
                <a:path w="1703" h="972" extrusionOk="0">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6"/>
            <p:cNvSpPr/>
            <p:nvPr/>
          </p:nvSpPr>
          <p:spPr>
            <a:xfrm flipH="1">
              <a:off x="8076933" y="1503236"/>
              <a:ext cx="324446" cy="410575"/>
            </a:xfrm>
            <a:custGeom>
              <a:avLst/>
              <a:gdLst/>
              <a:ahLst/>
              <a:cxnLst/>
              <a:rect l="l" t="t" r="r" b="b"/>
              <a:pathLst>
                <a:path w="11576" h="14649" extrusionOk="0">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6"/>
            <p:cNvSpPr/>
            <p:nvPr/>
          </p:nvSpPr>
          <p:spPr>
            <a:xfrm flipH="1">
              <a:off x="8026455" y="1471229"/>
              <a:ext cx="549759" cy="483783"/>
            </a:xfrm>
            <a:custGeom>
              <a:avLst/>
              <a:gdLst/>
              <a:ahLst/>
              <a:cxnLst/>
              <a:rect l="l" t="t" r="r" b="b"/>
              <a:pathLst>
                <a:path w="19615" h="17261" extrusionOk="0">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6"/>
            <p:cNvSpPr/>
            <p:nvPr/>
          </p:nvSpPr>
          <p:spPr>
            <a:xfrm flipH="1">
              <a:off x="8122757" y="1673503"/>
              <a:ext cx="66257" cy="94649"/>
            </a:xfrm>
            <a:custGeom>
              <a:avLst/>
              <a:gdLst/>
              <a:ahLst/>
              <a:cxnLst/>
              <a:rect l="l" t="t" r="r" b="b"/>
              <a:pathLst>
                <a:path w="2364" h="3377" extrusionOk="0">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6"/>
            <p:cNvSpPr/>
            <p:nvPr/>
          </p:nvSpPr>
          <p:spPr>
            <a:xfrm flipH="1">
              <a:off x="8046102" y="2679690"/>
              <a:ext cx="343141" cy="2218601"/>
            </a:xfrm>
            <a:custGeom>
              <a:avLst/>
              <a:gdLst/>
              <a:ahLst/>
              <a:cxnLst/>
              <a:rect l="l" t="t" r="r" b="b"/>
              <a:pathLst>
                <a:path w="12243" h="79158" extrusionOk="0">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6"/>
            <p:cNvSpPr/>
            <p:nvPr/>
          </p:nvSpPr>
          <p:spPr>
            <a:xfrm flipH="1">
              <a:off x="8150813" y="2679690"/>
              <a:ext cx="496451" cy="2263473"/>
            </a:xfrm>
            <a:custGeom>
              <a:avLst/>
              <a:gdLst/>
              <a:ahLst/>
              <a:cxnLst/>
              <a:rect l="l" t="t" r="r" b="b"/>
              <a:pathLst>
                <a:path w="17713" h="80759" extrusionOk="0">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6"/>
            <p:cNvSpPr/>
            <p:nvPr/>
          </p:nvSpPr>
          <p:spPr>
            <a:xfrm flipH="1">
              <a:off x="7993747" y="2002350"/>
              <a:ext cx="661953" cy="1592663"/>
            </a:xfrm>
            <a:custGeom>
              <a:avLst/>
              <a:gdLst/>
              <a:ahLst/>
              <a:cxnLst/>
              <a:rect l="l" t="t" r="r" b="b"/>
              <a:pathLst>
                <a:path w="23618" h="56825" extrusionOk="0">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6"/>
            <p:cNvSpPr/>
            <p:nvPr/>
          </p:nvSpPr>
          <p:spPr>
            <a:xfrm flipH="1">
              <a:off x="8458387" y="2014962"/>
              <a:ext cx="146808" cy="284255"/>
            </a:xfrm>
            <a:custGeom>
              <a:avLst/>
              <a:gdLst/>
              <a:ahLst/>
              <a:cxnLst/>
              <a:rect l="l" t="t" r="r" b="b"/>
              <a:pathLst>
                <a:path w="5238" h="10142" extrusionOk="0">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6"/>
            <p:cNvSpPr/>
            <p:nvPr/>
          </p:nvSpPr>
          <p:spPr>
            <a:xfrm flipH="1">
              <a:off x="8026455" y="3475307"/>
              <a:ext cx="587148" cy="45012"/>
            </a:xfrm>
            <a:custGeom>
              <a:avLst/>
              <a:gdLst/>
              <a:ahLst/>
              <a:cxnLst/>
              <a:rect l="l" t="t" r="r" b="b"/>
              <a:pathLst>
                <a:path w="20949" h="1606" extrusionOk="0">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6"/>
            <p:cNvSpPr/>
            <p:nvPr/>
          </p:nvSpPr>
          <p:spPr>
            <a:xfrm flipH="1">
              <a:off x="8308804" y="3006911"/>
              <a:ext cx="146808" cy="390815"/>
            </a:xfrm>
            <a:custGeom>
              <a:avLst/>
              <a:gdLst/>
              <a:ahLst/>
              <a:cxnLst/>
              <a:rect l="l" t="t" r="r" b="b"/>
              <a:pathLst>
                <a:path w="5238" h="13944" extrusionOk="0">
                  <a:moveTo>
                    <a:pt x="0" y="1"/>
                  </a:moveTo>
                  <a:lnTo>
                    <a:pt x="5237" y="13944"/>
                  </a:lnTo>
                  <a:lnTo>
                    <a:pt x="3870" y="2236"/>
                  </a:lnTo>
                  <a:lnTo>
                    <a:pt x="0"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96"/>
            <p:cNvSpPr/>
            <p:nvPr/>
          </p:nvSpPr>
          <p:spPr>
            <a:xfrm flipH="1">
              <a:off x="8045149" y="2593674"/>
              <a:ext cx="476832" cy="159897"/>
            </a:xfrm>
            <a:custGeom>
              <a:avLst/>
              <a:gdLst/>
              <a:ahLst/>
              <a:cxnLst/>
              <a:rect l="l" t="t" r="r" b="b"/>
              <a:pathLst>
                <a:path w="17013" h="5705" extrusionOk="0">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6"/>
            <p:cNvSpPr/>
            <p:nvPr/>
          </p:nvSpPr>
          <p:spPr>
            <a:xfrm flipH="1">
              <a:off x="7714845" y="2044279"/>
              <a:ext cx="397542" cy="798447"/>
            </a:xfrm>
            <a:custGeom>
              <a:avLst/>
              <a:gdLst/>
              <a:ahLst/>
              <a:cxnLst/>
              <a:rect l="l" t="t" r="r" b="b"/>
              <a:pathLst>
                <a:path w="14184" h="28488" extrusionOk="0">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6"/>
            <p:cNvSpPr/>
            <p:nvPr/>
          </p:nvSpPr>
          <p:spPr>
            <a:xfrm flipH="1">
              <a:off x="7976902" y="2022445"/>
              <a:ext cx="187952" cy="276772"/>
            </a:xfrm>
            <a:custGeom>
              <a:avLst/>
              <a:gdLst/>
              <a:ahLst/>
              <a:cxnLst/>
              <a:rect l="l" t="t" r="r" b="b"/>
              <a:pathLst>
                <a:path w="6706" h="9875" extrusionOk="0">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6"/>
            <p:cNvSpPr/>
            <p:nvPr/>
          </p:nvSpPr>
          <p:spPr>
            <a:xfrm flipH="1">
              <a:off x="6851262" y="2393614"/>
              <a:ext cx="953664" cy="529187"/>
            </a:xfrm>
            <a:custGeom>
              <a:avLst/>
              <a:gdLst/>
              <a:ahLst/>
              <a:cxnLst/>
              <a:rect l="l" t="t" r="r" b="b"/>
              <a:pathLst>
                <a:path w="34026" h="18881" extrusionOk="0">
                  <a:moveTo>
                    <a:pt x="33792" y="0"/>
                  </a:moveTo>
                  <a:lnTo>
                    <a:pt x="1" y="18047"/>
                  </a:lnTo>
                  <a:lnTo>
                    <a:pt x="435" y="18880"/>
                  </a:lnTo>
                  <a:lnTo>
                    <a:pt x="34025" y="401"/>
                  </a:lnTo>
                  <a:lnTo>
                    <a:pt x="337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6"/>
            <p:cNvSpPr/>
            <p:nvPr/>
          </p:nvSpPr>
          <p:spPr>
            <a:xfrm flipH="1">
              <a:off x="7650634" y="2777871"/>
              <a:ext cx="150536" cy="88847"/>
            </a:xfrm>
            <a:custGeom>
              <a:avLst/>
              <a:gdLst/>
              <a:ahLst/>
              <a:cxnLst/>
              <a:rect l="l" t="t" r="r" b="b"/>
              <a:pathLst>
                <a:path w="5371" h="3170" extrusionOk="0">
                  <a:moveTo>
                    <a:pt x="1602" y="0"/>
                  </a:moveTo>
                  <a:lnTo>
                    <a:pt x="0" y="734"/>
                  </a:lnTo>
                  <a:cubicBezTo>
                    <a:pt x="167" y="2302"/>
                    <a:pt x="2435" y="3169"/>
                    <a:pt x="2435" y="3169"/>
                  </a:cubicBezTo>
                  <a:lnTo>
                    <a:pt x="5371" y="601"/>
                  </a:lnTo>
                  <a:lnTo>
                    <a:pt x="160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6"/>
            <p:cNvSpPr/>
            <p:nvPr/>
          </p:nvSpPr>
          <p:spPr>
            <a:xfrm flipH="1">
              <a:off x="7717452" y="2765230"/>
              <a:ext cx="53813" cy="40836"/>
            </a:xfrm>
            <a:custGeom>
              <a:avLst/>
              <a:gdLst/>
              <a:ahLst/>
              <a:cxnLst/>
              <a:rect l="l" t="t" r="r" b="b"/>
              <a:pathLst>
                <a:path w="1920" h="1457" extrusionOk="0">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6"/>
            <p:cNvSpPr/>
            <p:nvPr/>
          </p:nvSpPr>
          <p:spPr>
            <a:xfrm flipH="1">
              <a:off x="7736623" y="2773134"/>
              <a:ext cx="71106" cy="44031"/>
            </a:xfrm>
            <a:custGeom>
              <a:avLst/>
              <a:gdLst/>
              <a:ahLst/>
              <a:cxnLst/>
              <a:rect l="l" t="t" r="r" b="b"/>
              <a:pathLst>
                <a:path w="2537" h="1571" extrusionOk="0">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6"/>
            <p:cNvSpPr/>
            <p:nvPr/>
          </p:nvSpPr>
          <p:spPr>
            <a:xfrm flipH="1">
              <a:off x="7604388" y="2794687"/>
              <a:ext cx="130916" cy="115277"/>
            </a:xfrm>
            <a:custGeom>
              <a:avLst/>
              <a:gdLst/>
              <a:ahLst/>
              <a:cxnLst/>
              <a:rect l="l" t="t" r="r" b="b"/>
              <a:pathLst>
                <a:path w="4671" h="4113" extrusionOk="0">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6"/>
            <p:cNvSpPr/>
            <p:nvPr/>
          </p:nvSpPr>
          <p:spPr>
            <a:xfrm flipH="1">
              <a:off x="8123234" y="4872674"/>
              <a:ext cx="248240" cy="145351"/>
            </a:xfrm>
            <a:custGeom>
              <a:avLst/>
              <a:gdLst/>
              <a:ahLst/>
              <a:cxnLst/>
              <a:rect l="l" t="t" r="r" b="b"/>
              <a:pathLst>
                <a:path w="8857" h="5186" extrusionOk="0">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6"/>
            <p:cNvSpPr/>
            <p:nvPr/>
          </p:nvSpPr>
          <p:spPr>
            <a:xfrm flipH="1">
              <a:off x="8425679" y="4925226"/>
              <a:ext cx="194483" cy="91790"/>
            </a:xfrm>
            <a:custGeom>
              <a:avLst/>
              <a:gdLst/>
              <a:ahLst/>
              <a:cxnLst/>
              <a:rect l="l" t="t" r="r" b="b"/>
              <a:pathLst>
                <a:path w="6939" h="3275" extrusionOk="0">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96"/>
          <p:cNvSpPr txBox="1"/>
          <p:nvPr/>
        </p:nvSpPr>
        <p:spPr>
          <a:xfrm>
            <a:off x="181700" y="1054200"/>
            <a:ext cx="5171400" cy="4325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lt1"/>
              </a:buClr>
              <a:buSzPts val="1300"/>
              <a:buFont typeface="Source Sans Pro"/>
              <a:buChar char="●"/>
            </a:pPr>
            <a:r>
              <a:rPr lang="en" sz="1300" b="1">
                <a:solidFill>
                  <a:schemeClr val="lt1"/>
                </a:solidFill>
                <a:latin typeface="Source Sans Pro"/>
                <a:ea typeface="Source Sans Pro"/>
                <a:cs typeface="Source Sans Pro"/>
                <a:sym typeface="Source Sans Pro"/>
              </a:rPr>
              <a:t>Monitoring Key Performance Indicators (KPI’s) such as:</a:t>
            </a:r>
            <a:endParaRPr sz="1300" b="1">
              <a:solidFill>
                <a:schemeClr val="lt1"/>
              </a:solidFill>
              <a:latin typeface="Source Sans Pro"/>
              <a:ea typeface="Source Sans Pro"/>
              <a:cs typeface="Source Sans Pro"/>
              <a:sym typeface="Source Sans Pro"/>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Revenue growth</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Profit margin</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Return on investment</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Client retention rate (users continuing to buy products)</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Customer satisfaction</a:t>
            </a:r>
            <a:endParaRPr sz="1300">
              <a:solidFill>
                <a:schemeClr val="lt1"/>
              </a:solidFill>
              <a:latin typeface="Source Sans Pro Light"/>
              <a:ea typeface="Source Sans Pro Light"/>
              <a:cs typeface="Source Sans Pro Light"/>
              <a:sym typeface="Source Sans Pro Light"/>
            </a:endParaRPr>
          </a:p>
          <a:p>
            <a:pPr marL="1371600" lvl="2"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Incorporating customer feedback of the campaign</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Click-through rate (on ads/promotional content)</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Cost per acquisition (compare ROI from different media vehicles &amp; the cost to acquire a customer)</a:t>
            </a:r>
            <a:endParaRPr sz="1300">
              <a:solidFill>
                <a:schemeClr val="lt1"/>
              </a:solidFill>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300">
              <a:solidFill>
                <a:schemeClr val="lt1"/>
              </a:solidFill>
              <a:latin typeface="Source Sans Pro Light"/>
              <a:ea typeface="Source Sans Pro Light"/>
              <a:cs typeface="Source Sans Pro Light"/>
              <a:sym typeface="Source Sans Pro Light"/>
            </a:endParaRPr>
          </a:p>
          <a:p>
            <a:pPr marL="457200" lvl="0" indent="-311150" algn="l" rtl="0">
              <a:spcBef>
                <a:spcPts val="0"/>
              </a:spcBef>
              <a:spcAft>
                <a:spcPts val="0"/>
              </a:spcAft>
              <a:buClr>
                <a:schemeClr val="lt1"/>
              </a:buClr>
              <a:buSzPts val="1300"/>
              <a:buFont typeface="Source Sans Pro"/>
              <a:buChar char="●"/>
            </a:pPr>
            <a:r>
              <a:rPr lang="en" sz="1300" b="1">
                <a:solidFill>
                  <a:schemeClr val="lt1"/>
                </a:solidFill>
                <a:latin typeface="Source Sans Pro"/>
                <a:ea typeface="Source Sans Pro"/>
                <a:cs typeface="Source Sans Pro"/>
                <a:sym typeface="Source Sans Pro"/>
              </a:rPr>
              <a:t>Related to the company:</a:t>
            </a:r>
            <a:endParaRPr sz="1300" b="1">
              <a:solidFill>
                <a:schemeClr val="lt1"/>
              </a:solidFill>
              <a:latin typeface="Source Sans Pro"/>
              <a:ea typeface="Source Sans Pro"/>
              <a:cs typeface="Source Sans Pro"/>
              <a:sym typeface="Source Sans Pro"/>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Brand awareness &amp; impressions</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Brand association</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Brand understanding (Do customers know what Whole Foods has to offer?)</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Brand preference (over competitors)</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Customer Lifetime Value (total amount of money customer is expected to spend on brand’s products)</a:t>
            </a:r>
            <a:endParaRPr sz="1300">
              <a:solidFill>
                <a:schemeClr val="lt1"/>
              </a:solidFill>
              <a:latin typeface="Source Sans Pro Light"/>
              <a:ea typeface="Source Sans Pro Light"/>
              <a:cs typeface="Source Sans Pro Light"/>
              <a:sym typeface="Source Sans Pro Light"/>
            </a:endParaRPr>
          </a:p>
          <a:p>
            <a:pPr marL="914400" lvl="0" indent="0" algn="l" rtl="0">
              <a:spcBef>
                <a:spcPts val="0"/>
              </a:spcBef>
              <a:spcAft>
                <a:spcPts val="0"/>
              </a:spcAft>
              <a:buNone/>
            </a:pPr>
            <a:endParaRPr sz="1100">
              <a:solidFill>
                <a:schemeClr val="lt1"/>
              </a:solidFill>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100">
              <a:latin typeface="Source Sans Pro"/>
              <a:ea typeface="Source Sans Pro"/>
              <a:cs typeface="Source Sans Pro"/>
              <a:sym typeface="Source Sans Pro"/>
            </a:endParaRPr>
          </a:p>
        </p:txBody>
      </p:sp>
      <p:sp>
        <p:nvSpPr>
          <p:cNvPr id="1305" name="Google Shape;1305;p96"/>
          <p:cNvSpPr txBox="1"/>
          <p:nvPr/>
        </p:nvSpPr>
        <p:spPr>
          <a:xfrm>
            <a:off x="5142350" y="1034325"/>
            <a:ext cx="3740700" cy="17316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lt1"/>
              </a:buClr>
              <a:buSzPts val="1300"/>
              <a:buFont typeface="Source Sans Pro"/>
              <a:buChar char="●"/>
            </a:pPr>
            <a:r>
              <a:rPr lang="en" sz="1300" b="1">
                <a:solidFill>
                  <a:schemeClr val="lt1"/>
                </a:solidFill>
                <a:latin typeface="Source Sans Pro"/>
                <a:ea typeface="Source Sans Pro"/>
                <a:cs typeface="Source Sans Pro"/>
                <a:sym typeface="Source Sans Pro"/>
              </a:rPr>
              <a:t>Other:</a:t>
            </a:r>
            <a:endParaRPr sz="1300" b="1">
              <a:solidFill>
                <a:schemeClr val="lt1"/>
              </a:solidFill>
              <a:latin typeface="Source Sans Pro"/>
              <a:ea typeface="Source Sans Pro"/>
              <a:cs typeface="Source Sans Pro"/>
              <a:sym typeface="Source Sans Pro"/>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Surveys/interviews with focus groups</a:t>
            </a:r>
            <a:endParaRPr sz="1300">
              <a:solidFill>
                <a:schemeClr val="lt1"/>
              </a:solidFill>
              <a:latin typeface="Source Sans Pro Light"/>
              <a:ea typeface="Source Sans Pro Light"/>
              <a:cs typeface="Source Sans Pro Light"/>
              <a:sym typeface="Source Sans Pro Light"/>
            </a:endParaRPr>
          </a:p>
          <a:p>
            <a:pPr marL="914400" lvl="1" indent="-311150" algn="l" rtl="0">
              <a:spcBef>
                <a:spcPts val="0"/>
              </a:spcBef>
              <a:spcAft>
                <a:spcPts val="0"/>
              </a:spcAft>
              <a:buClr>
                <a:schemeClr val="lt1"/>
              </a:buClr>
              <a:buSzPts val="1300"/>
              <a:buFont typeface="Source Sans Pro Light"/>
              <a:buChar char="○"/>
            </a:pPr>
            <a:r>
              <a:rPr lang="en" sz="1300">
                <a:solidFill>
                  <a:schemeClr val="lt1"/>
                </a:solidFill>
                <a:latin typeface="Source Sans Pro Light"/>
                <a:ea typeface="Source Sans Pro Light"/>
                <a:cs typeface="Source Sans Pro Light"/>
                <a:sym typeface="Source Sans Pro Light"/>
              </a:rPr>
              <a:t>A/B testing (tests two variants of the marketing campaign &amp; implementing the one that performs better)</a:t>
            </a:r>
            <a:endParaRPr sz="1300">
              <a:solidFill>
                <a:schemeClr val="lt1"/>
              </a:solidFill>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050">
              <a:solidFill>
                <a:schemeClr val="lt1"/>
              </a:solidFill>
              <a:highlight>
                <a:srgbClr val="F2F2F2"/>
              </a:highlight>
              <a:latin typeface="Source Sans Pro"/>
              <a:ea typeface="Source Sans Pro"/>
              <a:cs typeface="Source Sans Pro"/>
              <a:sym typeface="Source Sans Pro"/>
            </a:endParaRPr>
          </a:p>
          <a:p>
            <a:pPr marL="0" lvl="0" indent="0" algn="l" rtl="0">
              <a:spcBef>
                <a:spcPts val="0"/>
              </a:spcBef>
              <a:spcAft>
                <a:spcPts val="0"/>
              </a:spcAft>
              <a:buNone/>
            </a:pPr>
            <a:endParaRPr sz="1100">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1309"/>
        <p:cNvGrpSpPr/>
        <p:nvPr/>
      </p:nvGrpSpPr>
      <p:grpSpPr>
        <a:xfrm>
          <a:off x="0" y="0"/>
          <a:ext cx="0" cy="0"/>
          <a:chOff x="0" y="0"/>
          <a:chExt cx="0" cy="0"/>
        </a:xfrm>
      </p:grpSpPr>
      <p:sp>
        <p:nvSpPr>
          <p:cNvPr id="1310" name="Google Shape;1310;p97"/>
          <p:cNvSpPr txBox="1">
            <a:spLocks noGrp="1"/>
          </p:cNvSpPr>
          <p:nvPr>
            <p:ph type="title"/>
          </p:nvPr>
        </p:nvSpPr>
        <p:spPr>
          <a:xfrm>
            <a:off x="713225" y="2069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Conclusion</a:t>
            </a:r>
            <a:endParaRPr sz="2450">
              <a:solidFill>
                <a:schemeClr val="lt1"/>
              </a:solidFill>
              <a:latin typeface="Source Sans Pro Black"/>
              <a:ea typeface="Source Sans Pro Black"/>
              <a:cs typeface="Source Sans Pro Black"/>
              <a:sym typeface="Source Sans Pro Black"/>
            </a:endParaRPr>
          </a:p>
        </p:txBody>
      </p:sp>
      <p:sp>
        <p:nvSpPr>
          <p:cNvPr id="1311" name="Google Shape;1311;p97"/>
          <p:cNvSpPr/>
          <p:nvPr/>
        </p:nvSpPr>
        <p:spPr>
          <a:xfrm>
            <a:off x="713225" y="1146325"/>
            <a:ext cx="3646200" cy="1687800"/>
          </a:xfrm>
          <a:prstGeom prst="roundRect">
            <a:avLst>
              <a:gd name="adj" fmla="val 5263"/>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7"/>
          <p:cNvSpPr/>
          <p:nvPr/>
        </p:nvSpPr>
        <p:spPr>
          <a:xfrm>
            <a:off x="713325" y="2934150"/>
            <a:ext cx="3646200" cy="1687800"/>
          </a:xfrm>
          <a:prstGeom prst="roundRect">
            <a:avLst>
              <a:gd name="adj" fmla="val 5263"/>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7"/>
          <p:cNvSpPr/>
          <p:nvPr/>
        </p:nvSpPr>
        <p:spPr>
          <a:xfrm>
            <a:off x="4794524" y="1124800"/>
            <a:ext cx="3646200" cy="1687800"/>
          </a:xfrm>
          <a:prstGeom prst="roundRect">
            <a:avLst>
              <a:gd name="adj" fmla="val 3710"/>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7"/>
          <p:cNvSpPr/>
          <p:nvPr/>
        </p:nvSpPr>
        <p:spPr>
          <a:xfrm>
            <a:off x="4794524" y="2912625"/>
            <a:ext cx="3646200" cy="1687800"/>
          </a:xfrm>
          <a:prstGeom prst="roundRect">
            <a:avLst>
              <a:gd name="adj" fmla="val 6340"/>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7"/>
          <p:cNvSpPr txBox="1"/>
          <p:nvPr/>
        </p:nvSpPr>
        <p:spPr>
          <a:xfrm>
            <a:off x="904575" y="1799075"/>
            <a:ext cx="2743800" cy="7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Source Sans Pro"/>
                <a:ea typeface="Source Sans Pro"/>
                <a:cs typeface="Source Sans Pro"/>
                <a:sym typeface="Source Sans Pro"/>
              </a:rPr>
              <a:t>Social Media</a:t>
            </a:r>
            <a:endParaRPr>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FFFFFF"/>
                </a:solidFill>
                <a:latin typeface="Source Sans Pro"/>
                <a:ea typeface="Source Sans Pro"/>
                <a:cs typeface="Source Sans Pro"/>
                <a:sym typeface="Source Sans Pro"/>
              </a:rPr>
              <a:t>TV Commercials</a:t>
            </a:r>
            <a:endParaRPr>
              <a:solidFill>
                <a:srgbClr val="FFFFFF"/>
              </a:solidFill>
              <a:latin typeface="Source Sans Pro"/>
              <a:ea typeface="Source Sans Pro"/>
              <a:cs typeface="Source Sans Pro"/>
              <a:sym typeface="Source Sans Pro"/>
            </a:endParaRPr>
          </a:p>
        </p:txBody>
      </p:sp>
      <p:sp>
        <p:nvSpPr>
          <p:cNvPr id="1316" name="Google Shape;1316;p97"/>
          <p:cNvSpPr txBox="1"/>
          <p:nvPr/>
        </p:nvSpPr>
        <p:spPr>
          <a:xfrm>
            <a:off x="5176900" y="3157800"/>
            <a:ext cx="27816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FFFFFF"/>
                </a:solidFill>
                <a:latin typeface="Hammersmith One"/>
                <a:ea typeface="Hammersmith One"/>
                <a:cs typeface="Hammersmith One"/>
                <a:sym typeface="Hammersmith One"/>
              </a:rPr>
              <a:t>Customer Loyalty</a:t>
            </a:r>
            <a:endParaRPr sz="1800" b="1">
              <a:solidFill>
                <a:srgbClr val="FFFFFF"/>
              </a:solidFill>
              <a:latin typeface="Hammersmith One"/>
              <a:ea typeface="Hammersmith One"/>
              <a:cs typeface="Hammersmith One"/>
              <a:sym typeface="Hammersmith One"/>
            </a:endParaRPr>
          </a:p>
          <a:p>
            <a:pPr marL="0" lvl="0" indent="0" algn="l" rtl="0">
              <a:lnSpc>
                <a:spcPct val="115000"/>
              </a:lnSpc>
              <a:spcBef>
                <a:spcPts val="1600"/>
              </a:spcBef>
              <a:spcAft>
                <a:spcPts val="1600"/>
              </a:spcAft>
              <a:buNone/>
            </a:pPr>
            <a:endParaRPr sz="1800" b="1">
              <a:solidFill>
                <a:srgbClr val="FFFFFF"/>
              </a:solidFill>
              <a:latin typeface="Hammersmith One"/>
              <a:ea typeface="Hammersmith One"/>
              <a:cs typeface="Hammersmith One"/>
              <a:sym typeface="Hammersmith One"/>
            </a:endParaRPr>
          </a:p>
        </p:txBody>
      </p:sp>
      <p:sp>
        <p:nvSpPr>
          <p:cNvPr id="1317" name="Google Shape;1317;p97"/>
          <p:cNvSpPr txBox="1"/>
          <p:nvPr/>
        </p:nvSpPr>
        <p:spPr>
          <a:xfrm>
            <a:off x="904575" y="1324075"/>
            <a:ext cx="22386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Hammersmith One"/>
                <a:ea typeface="Hammersmith One"/>
                <a:cs typeface="Hammersmith One"/>
                <a:sym typeface="Hammersmith One"/>
              </a:rPr>
              <a:t>Marketing Vehicles</a:t>
            </a:r>
            <a:endParaRPr sz="1800" b="1">
              <a:solidFill>
                <a:srgbClr val="FFFFFF"/>
              </a:solidFill>
              <a:latin typeface="Hammersmith One"/>
              <a:ea typeface="Hammersmith One"/>
              <a:cs typeface="Hammersmith One"/>
              <a:sym typeface="Hammersmith One"/>
            </a:endParaRPr>
          </a:p>
        </p:txBody>
      </p:sp>
      <p:sp>
        <p:nvSpPr>
          <p:cNvPr id="1318" name="Google Shape;1318;p97"/>
          <p:cNvSpPr txBox="1"/>
          <p:nvPr/>
        </p:nvSpPr>
        <p:spPr>
          <a:xfrm>
            <a:off x="904575" y="3153625"/>
            <a:ext cx="23433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FFFFFF"/>
                </a:solidFill>
                <a:latin typeface="Hammersmith One"/>
                <a:ea typeface="Hammersmith One"/>
                <a:cs typeface="Hammersmith One"/>
                <a:sym typeface="Hammersmith One"/>
              </a:rPr>
              <a:t>Profitable Market</a:t>
            </a:r>
            <a:endParaRPr sz="1800" b="1">
              <a:solidFill>
                <a:srgbClr val="FFFFFF"/>
              </a:solidFill>
              <a:latin typeface="Hammersmith One"/>
              <a:ea typeface="Hammersmith One"/>
              <a:cs typeface="Hammersmith One"/>
              <a:sym typeface="Hammersmith One"/>
            </a:endParaRPr>
          </a:p>
        </p:txBody>
      </p:sp>
      <p:grpSp>
        <p:nvGrpSpPr>
          <p:cNvPr id="1319" name="Google Shape;1319;p97"/>
          <p:cNvGrpSpPr/>
          <p:nvPr/>
        </p:nvGrpSpPr>
        <p:grpSpPr>
          <a:xfrm>
            <a:off x="3828975" y="2024700"/>
            <a:ext cx="1474800" cy="1474800"/>
            <a:chOff x="3828975" y="2024700"/>
            <a:chExt cx="1474800" cy="1474800"/>
          </a:xfrm>
        </p:grpSpPr>
        <p:sp>
          <p:nvSpPr>
            <p:cNvPr id="1320" name="Google Shape;1320;p97"/>
            <p:cNvSpPr/>
            <p:nvPr/>
          </p:nvSpPr>
          <p:spPr>
            <a:xfrm>
              <a:off x="3828975" y="2024700"/>
              <a:ext cx="1474800" cy="1474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1" name="Google Shape;1321;p97"/>
            <p:cNvPicPr preferRelativeResize="0"/>
            <p:nvPr/>
          </p:nvPicPr>
          <p:blipFill>
            <a:blip r:embed="rId3">
              <a:alphaModFix/>
            </a:blip>
            <a:stretch>
              <a:fillRect/>
            </a:stretch>
          </p:blipFill>
          <p:spPr>
            <a:xfrm>
              <a:off x="3939171" y="2134924"/>
              <a:ext cx="1254400" cy="1254369"/>
            </a:xfrm>
            <a:prstGeom prst="rect">
              <a:avLst/>
            </a:prstGeom>
            <a:noFill/>
            <a:ln>
              <a:noFill/>
            </a:ln>
          </p:spPr>
        </p:pic>
      </p:grpSp>
      <p:sp>
        <p:nvSpPr>
          <p:cNvPr id="1322" name="Google Shape;1322;p97"/>
          <p:cNvSpPr txBox="1"/>
          <p:nvPr/>
        </p:nvSpPr>
        <p:spPr>
          <a:xfrm>
            <a:off x="904575" y="3565250"/>
            <a:ext cx="2743800" cy="7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Source Sans Pro"/>
                <a:ea typeface="Source Sans Pro"/>
                <a:cs typeface="Source Sans Pro"/>
                <a:sym typeface="Source Sans Pro"/>
              </a:rPr>
              <a:t>Once the budget is implemented, marketing strategies can take over and allow success for the expansion </a:t>
            </a:r>
            <a:endParaRPr sz="1300">
              <a:solidFill>
                <a:srgbClr val="FFFFFF"/>
              </a:solidFill>
              <a:latin typeface="Source Sans Pro"/>
              <a:ea typeface="Source Sans Pro"/>
              <a:cs typeface="Source Sans Pro"/>
              <a:sym typeface="Source Sans Pro"/>
            </a:endParaRPr>
          </a:p>
        </p:txBody>
      </p:sp>
      <p:sp>
        <p:nvSpPr>
          <p:cNvPr id="1323" name="Google Shape;1323;p97"/>
          <p:cNvSpPr txBox="1"/>
          <p:nvPr/>
        </p:nvSpPr>
        <p:spPr>
          <a:xfrm>
            <a:off x="5339550" y="3613275"/>
            <a:ext cx="2743800" cy="7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Source Sans Pro"/>
                <a:ea typeface="Source Sans Pro"/>
                <a:cs typeface="Source Sans Pro"/>
                <a:sym typeface="Source Sans Pro"/>
              </a:rPr>
              <a:t>Promotional ideas and strategies from a structured analysis that brings new and loyal customers</a:t>
            </a:r>
            <a:endParaRPr>
              <a:solidFill>
                <a:srgbClr val="FFFFFF"/>
              </a:solidFill>
              <a:latin typeface="Source Sans Pro"/>
              <a:ea typeface="Source Sans Pro"/>
              <a:cs typeface="Source Sans Pro"/>
              <a:sym typeface="Source Sans Pro"/>
            </a:endParaRPr>
          </a:p>
        </p:txBody>
      </p:sp>
      <p:sp>
        <p:nvSpPr>
          <p:cNvPr id="1324" name="Google Shape;1324;p97"/>
          <p:cNvSpPr txBox="1"/>
          <p:nvPr/>
        </p:nvSpPr>
        <p:spPr>
          <a:xfrm>
            <a:off x="5320650" y="1324075"/>
            <a:ext cx="27816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FFFFFF"/>
                </a:solidFill>
                <a:latin typeface="Hammersmith One"/>
                <a:ea typeface="Hammersmith One"/>
                <a:cs typeface="Hammersmith One"/>
                <a:sym typeface="Hammersmith One"/>
              </a:rPr>
              <a:t>Budget</a:t>
            </a:r>
            <a:endParaRPr sz="1800" b="1">
              <a:solidFill>
                <a:srgbClr val="FFFFFF"/>
              </a:solidFill>
              <a:latin typeface="Hammersmith One"/>
              <a:ea typeface="Hammersmith One"/>
              <a:cs typeface="Hammersmith One"/>
              <a:sym typeface="Hammersmith One"/>
            </a:endParaRPr>
          </a:p>
          <a:p>
            <a:pPr marL="0" lvl="0" indent="0" algn="l" rtl="0">
              <a:lnSpc>
                <a:spcPct val="115000"/>
              </a:lnSpc>
              <a:spcBef>
                <a:spcPts val="1600"/>
              </a:spcBef>
              <a:spcAft>
                <a:spcPts val="1600"/>
              </a:spcAft>
              <a:buNone/>
            </a:pPr>
            <a:endParaRPr sz="1800" b="1">
              <a:solidFill>
                <a:srgbClr val="FFFFFF"/>
              </a:solidFill>
              <a:latin typeface="Hammersmith One"/>
              <a:ea typeface="Hammersmith One"/>
              <a:cs typeface="Hammersmith One"/>
              <a:sym typeface="Hammersmith One"/>
            </a:endParaRPr>
          </a:p>
        </p:txBody>
      </p:sp>
      <p:sp>
        <p:nvSpPr>
          <p:cNvPr id="1325" name="Google Shape;1325;p97"/>
          <p:cNvSpPr txBox="1"/>
          <p:nvPr/>
        </p:nvSpPr>
        <p:spPr>
          <a:xfrm>
            <a:off x="5420400" y="1765863"/>
            <a:ext cx="2743800" cy="7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Source Sans Pro"/>
                <a:ea typeface="Source Sans Pro"/>
                <a:cs typeface="Source Sans Pro"/>
                <a:sym typeface="Source Sans Pro"/>
              </a:rPr>
              <a:t>Total: $12 - 15M</a:t>
            </a:r>
            <a:endParaRPr>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FFFFFF"/>
                </a:solidFill>
                <a:latin typeface="Source Sans Pro"/>
                <a:ea typeface="Source Sans Pro"/>
                <a:cs typeface="Source Sans Pro"/>
                <a:sym typeface="Source Sans Pro"/>
              </a:rPr>
              <a:t>Social Media, Partnerships, Print, Media </a:t>
            </a:r>
            <a:endParaRPr sz="1200">
              <a:solidFill>
                <a:srgbClr val="FFFFFF"/>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1"/>
          <p:cNvSpPr txBox="1">
            <a:spLocks noGrp="1"/>
          </p:cNvSpPr>
          <p:nvPr>
            <p:ph type="title"/>
          </p:nvPr>
        </p:nvSpPr>
        <p:spPr>
          <a:xfrm>
            <a:off x="303707" y="84432"/>
            <a:ext cx="77571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2450" b="0">
                <a:latin typeface="Source Sans Pro Black"/>
                <a:ea typeface="Source Sans Pro Black"/>
                <a:cs typeface="Source Sans Pro Black"/>
                <a:sym typeface="Source Sans Pro Black"/>
              </a:rPr>
              <a:t>Executive Summary</a:t>
            </a:r>
            <a:endParaRPr sz="2450" b="0">
              <a:latin typeface="Source Sans Pro Black"/>
              <a:ea typeface="Source Sans Pro Black"/>
              <a:cs typeface="Source Sans Pro Black"/>
              <a:sym typeface="Source Sans Pro Black"/>
            </a:endParaRPr>
          </a:p>
        </p:txBody>
      </p:sp>
      <p:sp>
        <p:nvSpPr>
          <p:cNvPr id="490" name="Google Shape;490;p71"/>
          <p:cNvSpPr txBox="1">
            <a:spLocks noGrp="1"/>
          </p:cNvSpPr>
          <p:nvPr>
            <p:ph type="body" idx="1"/>
          </p:nvPr>
        </p:nvSpPr>
        <p:spPr>
          <a:xfrm>
            <a:off x="608500" y="1381400"/>
            <a:ext cx="6802800" cy="3290400"/>
          </a:xfrm>
          <a:prstGeom prst="rect">
            <a:avLst/>
          </a:prstGeom>
        </p:spPr>
        <p:txBody>
          <a:bodyPr spcFirstLastPara="1" wrap="square" lIns="68575" tIns="34275" rIns="68575" bIns="34275" anchor="t" anchorCtr="0">
            <a:normAutofit/>
          </a:bodyPr>
          <a:lstStyle/>
          <a:p>
            <a:pPr marL="0" lvl="0" indent="0" algn="ctr" rtl="0">
              <a:lnSpc>
                <a:spcPct val="115000"/>
              </a:lnSpc>
              <a:spcBef>
                <a:spcPts val="0"/>
              </a:spcBef>
              <a:spcAft>
                <a:spcPts val="0"/>
              </a:spcAft>
              <a:buNone/>
            </a:pPr>
            <a:r>
              <a:rPr lang="en" sz="1800">
                <a:latin typeface="Source Sans Pro"/>
                <a:ea typeface="Source Sans Pro"/>
                <a:cs typeface="Source Sans Pro"/>
                <a:sym typeface="Source Sans Pro"/>
              </a:rPr>
              <a:t>Whole Foods is an innovative brand that has potential to expand into the Philippines. With success in the U.S., this company can implement marketing strategies that attract Filipino customers and establish their place abroad in the natural and organic food industry. An analysis of the marketplace, competitors, budget &amp; promotional strategies can help provide Whole Foods with the necessary information it needs to become a success story in the Philippines.</a:t>
            </a:r>
            <a:endParaRPr sz="1800">
              <a:latin typeface="Source Sans Pro"/>
              <a:ea typeface="Source Sans Pro"/>
              <a:cs typeface="Source Sans Pro"/>
              <a:sym typeface="Source Sans Pro"/>
            </a:endParaRPr>
          </a:p>
          <a:p>
            <a:pPr marL="0" lvl="0" indent="0" algn="l" rtl="0">
              <a:spcBef>
                <a:spcPts val="80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1329"/>
        <p:cNvGrpSpPr/>
        <p:nvPr/>
      </p:nvGrpSpPr>
      <p:grpSpPr>
        <a:xfrm>
          <a:off x="0" y="0"/>
          <a:ext cx="0" cy="0"/>
          <a:chOff x="0" y="0"/>
          <a:chExt cx="0" cy="0"/>
        </a:xfrm>
      </p:grpSpPr>
      <p:grpSp>
        <p:nvGrpSpPr>
          <p:cNvPr id="1330" name="Google Shape;1330;p98"/>
          <p:cNvGrpSpPr/>
          <p:nvPr/>
        </p:nvGrpSpPr>
        <p:grpSpPr>
          <a:xfrm flipH="1">
            <a:off x="-1888587" y="4395857"/>
            <a:ext cx="6236769" cy="355972"/>
            <a:chOff x="1190200" y="4396100"/>
            <a:chExt cx="5212075" cy="297486"/>
          </a:xfrm>
        </p:grpSpPr>
        <p:sp>
          <p:nvSpPr>
            <p:cNvPr id="1331" name="Google Shape;1331;p98"/>
            <p:cNvSpPr/>
            <p:nvPr/>
          </p:nvSpPr>
          <p:spPr>
            <a:xfrm>
              <a:off x="1190200" y="4396100"/>
              <a:ext cx="5212075" cy="2525"/>
            </a:xfrm>
            <a:custGeom>
              <a:avLst/>
              <a:gdLst/>
              <a:ahLst/>
              <a:cxnLst/>
              <a:rect l="l" t="t" r="r" b="b"/>
              <a:pathLst>
                <a:path w="208483" h="101" extrusionOk="0">
                  <a:moveTo>
                    <a:pt x="0" y="0"/>
                  </a:moveTo>
                  <a:lnTo>
                    <a:pt x="0" y="100"/>
                  </a:lnTo>
                  <a:lnTo>
                    <a:pt x="208482" y="100"/>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8"/>
            <p:cNvSpPr/>
            <p:nvPr/>
          </p:nvSpPr>
          <p:spPr>
            <a:xfrm>
              <a:off x="3115094" y="4691061"/>
              <a:ext cx="196850" cy="2525"/>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98"/>
            <p:cNvSpPr/>
            <p:nvPr/>
          </p:nvSpPr>
          <p:spPr>
            <a:xfrm>
              <a:off x="1825019" y="4672736"/>
              <a:ext cx="306900" cy="2525"/>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98"/>
            <p:cNvSpPr/>
            <p:nvPr/>
          </p:nvSpPr>
          <p:spPr>
            <a:xfrm>
              <a:off x="2613069" y="4594336"/>
              <a:ext cx="491225" cy="2525"/>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98"/>
          <p:cNvSpPr txBox="1">
            <a:spLocks noGrp="1"/>
          </p:cNvSpPr>
          <p:nvPr>
            <p:ph type="ctrTitle"/>
          </p:nvPr>
        </p:nvSpPr>
        <p:spPr>
          <a:xfrm>
            <a:off x="2617425" y="1020000"/>
            <a:ext cx="3982500" cy="268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350" b="0">
                <a:solidFill>
                  <a:schemeClr val="lt1"/>
                </a:solidFill>
                <a:latin typeface="Source Sans Pro Black"/>
                <a:ea typeface="Source Sans Pro Black"/>
                <a:cs typeface="Source Sans Pro Black"/>
                <a:sym typeface="Source Sans Pro Black"/>
              </a:rPr>
              <a:t>Thank You!</a:t>
            </a:r>
            <a:endParaRPr sz="4350" b="0">
              <a:solidFill>
                <a:schemeClr val="lt1"/>
              </a:solidFill>
              <a:latin typeface="Source Sans Pro Black"/>
              <a:ea typeface="Source Sans Pro Black"/>
              <a:cs typeface="Source Sans Pro Black"/>
              <a:sym typeface="Source Sans Pro Black"/>
            </a:endParaRPr>
          </a:p>
          <a:p>
            <a:pPr marL="0" lvl="0" indent="0" algn="ctr" rtl="0">
              <a:spcBef>
                <a:spcPts val="0"/>
              </a:spcBef>
              <a:spcAft>
                <a:spcPts val="0"/>
              </a:spcAft>
              <a:buNone/>
            </a:pPr>
            <a:r>
              <a:rPr lang="en" sz="4350" b="0">
                <a:solidFill>
                  <a:srgbClr val="FFF2CC"/>
                </a:solidFill>
                <a:latin typeface="Source Sans Pro Black"/>
                <a:ea typeface="Source Sans Pro Black"/>
                <a:cs typeface="Source Sans Pro Black"/>
                <a:sym typeface="Source Sans Pro Black"/>
              </a:rPr>
              <a:t>Any Questions?</a:t>
            </a:r>
            <a:endParaRPr sz="4350" b="0">
              <a:solidFill>
                <a:srgbClr val="FFF2CC"/>
              </a:solidFill>
              <a:latin typeface="Source Sans Pro Black"/>
              <a:ea typeface="Source Sans Pro Black"/>
              <a:cs typeface="Source Sans Pro Black"/>
              <a:sym typeface="Source Sans Pro Black"/>
            </a:endParaRPr>
          </a:p>
          <a:p>
            <a:pPr marL="0" lvl="0" indent="0" algn="ctr" rtl="0">
              <a:spcBef>
                <a:spcPts val="0"/>
              </a:spcBef>
              <a:spcAft>
                <a:spcPts val="0"/>
              </a:spcAft>
              <a:buNone/>
            </a:pPr>
            <a:endParaRPr/>
          </a:p>
        </p:txBody>
      </p:sp>
      <p:grpSp>
        <p:nvGrpSpPr>
          <p:cNvPr id="1336" name="Google Shape;1336;p98"/>
          <p:cNvGrpSpPr/>
          <p:nvPr/>
        </p:nvGrpSpPr>
        <p:grpSpPr>
          <a:xfrm>
            <a:off x="6262168" y="1080521"/>
            <a:ext cx="3643789" cy="3463117"/>
            <a:chOff x="6490768" y="1080521"/>
            <a:chExt cx="3643789" cy="3463117"/>
          </a:xfrm>
        </p:grpSpPr>
        <p:sp>
          <p:nvSpPr>
            <p:cNvPr id="1337" name="Google Shape;1337;p98"/>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98"/>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8"/>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98"/>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8"/>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98"/>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98"/>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98"/>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98"/>
            <p:cNvSpPr/>
            <p:nvPr/>
          </p:nvSpPr>
          <p:spPr>
            <a:xfrm flipH="1">
              <a:off x="7560273" y="3881671"/>
              <a:ext cx="135627" cy="135641"/>
            </a:xfrm>
            <a:custGeom>
              <a:avLst/>
              <a:gdLst/>
              <a:ahLst/>
              <a:cxnLst/>
              <a:rect l="l" t="t" r="r" b="b"/>
              <a:pathLst>
                <a:path w="5605" h="5605" extrusionOk="0">
                  <a:moveTo>
                    <a:pt x="2803" y="0"/>
                  </a:moveTo>
                  <a:cubicBezTo>
                    <a:pt x="1268" y="0"/>
                    <a:pt x="1" y="1268"/>
                    <a:pt x="1" y="2802"/>
                  </a:cubicBezTo>
                  <a:cubicBezTo>
                    <a:pt x="1" y="4370"/>
                    <a:pt x="1268" y="5604"/>
                    <a:pt x="2803" y="5604"/>
                  </a:cubicBezTo>
                  <a:cubicBezTo>
                    <a:pt x="4371" y="5604"/>
                    <a:pt x="5605" y="4370"/>
                    <a:pt x="5605" y="2802"/>
                  </a:cubicBezTo>
                  <a:cubicBezTo>
                    <a:pt x="5605" y="1268"/>
                    <a:pt x="4371" y="0"/>
                    <a:pt x="28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98"/>
            <p:cNvSpPr/>
            <p:nvPr/>
          </p:nvSpPr>
          <p:spPr>
            <a:xfrm flipH="1">
              <a:off x="6802335" y="4291740"/>
              <a:ext cx="3217372" cy="251898"/>
            </a:xfrm>
            <a:custGeom>
              <a:avLst/>
              <a:gdLst/>
              <a:ahLst/>
              <a:cxnLst/>
              <a:rect l="l" t="t" r="r" b="b"/>
              <a:pathLst>
                <a:path w="132963" h="10409" extrusionOk="0">
                  <a:moveTo>
                    <a:pt x="66481" y="1"/>
                  </a:moveTo>
                  <a:cubicBezTo>
                    <a:pt x="29755" y="1"/>
                    <a:pt x="1" y="2336"/>
                    <a:pt x="1" y="5204"/>
                  </a:cubicBezTo>
                  <a:cubicBezTo>
                    <a:pt x="1" y="8073"/>
                    <a:pt x="29755" y="10408"/>
                    <a:pt x="66481" y="10408"/>
                  </a:cubicBezTo>
                  <a:cubicBezTo>
                    <a:pt x="103208" y="10408"/>
                    <a:pt x="132962" y="8073"/>
                    <a:pt x="132962" y="5204"/>
                  </a:cubicBezTo>
                  <a:cubicBezTo>
                    <a:pt x="132962" y="2336"/>
                    <a:pt x="103208" y="1"/>
                    <a:pt x="6648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8"/>
            <p:cNvSpPr/>
            <p:nvPr/>
          </p:nvSpPr>
          <p:spPr>
            <a:xfrm flipH="1">
              <a:off x="6842486" y="1346512"/>
              <a:ext cx="3292070" cy="2020966"/>
            </a:xfrm>
            <a:custGeom>
              <a:avLst/>
              <a:gdLst/>
              <a:ahLst/>
              <a:cxnLst/>
              <a:rect l="l" t="t" r="r" b="b"/>
              <a:pathLst>
                <a:path w="136050" h="83511" extrusionOk="0">
                  <a:moveTo>
                    <a:pt x="133809" y="0"/>
                  </a:moveTo>
                  <a:cubicBezTo>
                    <a:pt x="133663" y="0"/>
                    <a:pt x="133514" y="17"/>
                    <a:pt x="133363" y="51"/>
                  </a:cubicBezTo>
                  <a:lnTo>
                    <a:pt x="104242" y="6789"/>
                  </a:lnTo>
                  <a:cubicBezTo>
                    <a:pt x="102774" y="7123"/>
                    <a:pt x="102240" y="8924"/>
                    <a:pt x="103274" y="10025"/>
                  </a:cubicBezTo>
                  <a:lnTo>
                    <a:pt x="107844" y="14762"/>
                  </a:lnTo>
                  <a:cubicBezTo>
                    <a:pt x="108578" y="15529"/>
                    <a:pt x="108545" y="16796"/>
                    <a:pt x="107744" y="17530"/>
                  </a:cubicBezTo>
                  <a:lnTo>
                    <a:pt x="77289" y="45150"/>
                  </a:lnTo>
                  <a:cubicBezTo>
                    <a:pt x="76930" y="45492"/>
                    <a:pt x="76474" y="45659"/>
                    <a:pt x="76016" y="45659"/>
                  </a:cubicBezTo>
                  <a:cubicBezTo>
                    <a:pt x="75581" y="45659"/>
                    <a:pt x="75145" y="45509"/>
                    <a:pt x="74787" y="45217"/>
                  </a:cubicBezTo>
                  <a:lnTo>
                    <a:pt x="50370" y="24902"/>
                  </a:lnTo>
                  <a:cubicBezTo>
                    <a:pt x="50013" y="24594"/>
                    <a:pt x="49576" y="24443"/>
                    <a:pt x="49142" y="24443"/>
                  </a:cubicBezTo>
                  <a:cubicBezTo>
                    <a:pt x="48684" y="24443"/>
                    <a:pt x="48228" y="24610"/>
                    <a:pt x="47868" y="24936"/>
                  </a:cubicBezTo>
                  <a:lnTo>
                    <a:pt x="2469" y="65164"/>
                  </a:lnTo>
                  <a:cubicBezTo>
                    <a:pt x="2102" y="65498"/>
                    <a:pt x="1869" y="65932"/>
                    <a:pt x="1835" y="66432"/>
                  </a:cubicBezTo>
                  <a:lnTo>
                    <a:pt x="1" y="83511"/>
                  </a:lnTo>
                  <a:lnTo>
                    <a:pt x="48135" y="40880"/>
                  </a:lnTo>
                  <a:cubicBezTo>
                    <a:pt x="48499" y="40551"/>
                    <a:pt x="48963" y="40383"/>
                    <a:pt x="49428" y="40383"/>
                  </a:cubicBezTo>
                  <a:cubicBezTo>
                    <a:pt x="49856" y="40383"/>
                    <a:pt x="50285" y="40526"/>
                    <a:pt x="50637" y="40814"/>
                  </a:cubicBezTo>
                  <a:lnTo>
                    <a:pt x="75121" y="61195"/>
                  </a:lnTo>
                  <a:cubicBezTo>
                    <a:pt x="75478" y="61487"/>
                    <a:pt x="75915" y="61637"/>
                    <a:pt x="76353" y="61637"/>
                  </a:cubicBezTo>
                  <a:cubicBezTo>
                    <a:pt x="76815" y="61637"/>
                    <a:pt x="77280" y="61471"/>
                    <a:pt x="77656" y="61128"/>
                  </a:cubicBezTo>
                  <a:lnTo>
                    <a:pt x="116217" y="26103"/>
                  </a:lnTo>
                  <a:cubicBezTo>
                    <a:pt x="116594" y="25773"/>
                    <a:pt x="117053" y="25613"/>
                    <a:pt x="117509" y="25613"/>
                  </a:cubicBezTo>
                  <a:cubicBezTo>
                    <a:pt x="118021" y="25613"/>
                    <a:pt x="118531" y="25815"/>
                    <a:pt x="118919" y="26203"/>
                  </a:cubicBezTo>
                  <a:lnTo>
                    <a:pt x="123522" y="30973"/>
                  </a:lnTo>
                  <a:cubicBezTo>
                    <a:pt x="123923" y="31387"/>
                    <a:pt x="124434" y="31580"/>
                    <a:pt x="124935" y="31580"/>
                  </a:cubicBezTo>
                  <a:cubicBezTo>
                    <a:pt x="125726" y="31580"/>
                    <a:pt x="126492" y="31097"/>
                    <a:pt x="126758" y="30239"/>
                  </a:cubicBezTo>
                  <a:lnTo>
                    <a:pt x="135631" y="2520"/>
                  </a:lnTo>
                  <a:cubicBezTo>
                    <a:pt x="136050" y="1233"/>
                    <a:pt x="135073" y="0"/>
                    <a:pt x="13380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98"/>
            <p:cNvSpPr/>
            <p:nvPr/>
          </p:nvSpPr>
          <p:spPr>
            <a:xfrm flipH="1">
              <a:off x="8098643" y="4126260"/>
              <a:ext cx="860463" cy="195367"/>
            </a:xfrm>
            <a:custGeom>
              <a:avLst/>
              <a:gdLst/>
              <a:ahLst/>
              <a:cxnLst/>
              <a:rect l="l" t="t" r="r" b="b"/>
              <a:pathLst>
                <a:path w="35560" h="8073" extrusionOk="0">
                  <a:moveTo>
                    <a:pt x="1" y="0"/>
                  </a:moveTo>
                  <a:lnTo>
                    <a:pt x="1" y="8073"/>
                  </a:lnTo>
                  <a:lnTo>
                    <a:pt x="35560" y="8073"/>
                  </a:lnTo>
                  <a:lnTo>
                    <a:pt x="3556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8"/>
            <p:cNvSpPr/>
            <p:nvPr/>
          </p:nvSpPr>
          <p:spPr>
            <a:xfrm flipH="1">
              <a:off x="8850096" y="4126260"/>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8"/>
            <p:cNvSpPr/>
            <p:nvPr/>
          </p:nvSpPr>
          <p:spPr>
            <a:xfrm flipH="1">
              <a:off x="8730658"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8"/>
            <p:cNvSpPr/>
            <p:nvPr/>
          </p:nvSpPr>
          <p:spPr>
            <a:xfrm flipH="1">
              <a:off x="8611195" y="4126260"/>
              <a:ext cx="23423" cy="195367"/>
            </a:xfrm>
            <a:custGeom>
              <a:avLst/>
              <a:gdLst/>
              <a:ahLst/>
              <a:cxnLst/>
              <a:rect l="l" t="t" r="r" b="b"/>
              <a:pathLst>
                <a:path w="968" h="8073" extrusionOk="0">
                  <a:moveTo>
                    <a:pt x="0" y="0"/>
                  </a:moveTo>
                  <a:lnTo>
                    <a:pt x="0" y="8073"/>
                  </a:lnTo>
                  <a:lnTo>
                    <a:pt x="968" y="8073"/>
                  </a:lnTo>
                  <a:lnTo>
                    <a:pt x="968" y="134"/>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98"/>
            <p:cNvSpPr/>
            <p:nvPr/>
          </p:nvSpPr>
          <p:spPr>
            <a:xfrm flipH="1">
              <a:off x="8491731" y="4126260"/>
              <a:ext cx="22625" cy="195367"/>
            </a:xfrm>
            <a:custGeom>
              <a:avLst/>
              <a:gdLst/>
              <a:ahLst/>
              <a:cxnLst/>
              <a:rect l="l" t="t" r="r" b="b"/>
              <a:pathLst>
                <a:path w="935" h="8073" extrusionOk="0">
                  <a:moveTo>
                    <a:pt x="1" y="0"/>
                  </a:moveTo>
                  <a:lnTo>
                    <a:pt x="1" y="8073"/>
                  </a:lnTo>
                  <a:lnTo>
                    <a:pt x="935" y="8073"/>
                  </a:lnTo>
                  <a:lnTo>
                    <a:pt x="9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8"/>
            <p:cNvSpPr/>
            <p:nvPr/>
          </p:nvSpPr>
          <p:spPr>
            <a:xfrm flipH="1">
              <a:off x="8371470"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8"/>
            <p:cNvSpPr/>
            <p:nvPr/>
          </p:nvSpPr>
          <p:spPr>
            <a:xfrm flipH="1">
              <a:off x="8252007" y="412626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8"/>
            <p:cNvSpPr/>
            <p:nvPr/>
          </p:nvSpPr>
          <p:spPr>
            <a:xfrm flipH="1">
              <a:off x="8131745"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8"/>
            <p:cNvSpPr/>
            <p:nvPr/>
          </p:nvSpPr>
          <p:spPr>
            <a:xfrm flipH="1">
              <a:off x="8098643" y="4126260"/>
              <a:ext cx="860463" cy="40390"/>
            </a:xfrm>
            <a:custGeom>
              <a:avLst/>
              <a:gdLst/>
              <a:ahLst/>
              <a:cxnLst/>
              <a:rect l="l" t="t" r="r" b="b"/>
              <a:pathLst>
                <a:path w="35560" h="1669" extrusionOk="0">
                  <a:moveTo>
                    <a:pt x="1" y="0"/>
                  </a:moveTo>
                  <a:lnTo>
                    <a:pt x="1" y="1668"/>
                  </a:lnTo>
                  <a:lnTo>
                    <a:pt x="35560" y="1668"/>
                  </a:lnTo>
                  <a:lnTo>
                    <a:pt x="3556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8"/>
            <p:cNvSpPr/>
            <p:nvPr/>
          </p:nvSpPr>
          <p:spPr>
            <a:xfrm flipH="1">
              <a:off x="7964661" y="3930894"/>
              <a:ext cx="860439" cy="195391"/>
            </a:xfrm>
            <a:custGeom>
              <a:avLst/>
              <a:gdLst/>
              <a:ahLst/>
              <a:cxnLst/>
              <a:rect l="l" t="t" r="r" b="b"/>
              <a:pathLst>
                <a:path w="35559" h="8074" extrusionOk="0">
                  <a:moveTo>
                    <a:pt x="0" y="1"/>
                  </a:moveTo>
                  <a:lnTo>
                    <a:pt x="0" y="8073"/>
                  </a:lnTo>
                  <a:lnTo>
                    <a:pt x="35559" y="8073"/>
                  </a:lnTo>
                  <a:lnTo>
                    <a:pt x="35559"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98"/>
            <p:cNvSpPr/>
            <p:nvPr/>
          </p:nvSpPr>
          <p:spPr>
            <a:xfrm flipH="1">
              <a:off x="8716115" y="3930894"/>
              <a:ext cx="23423" cy="195391"/>
            </a:xfrm>
            <a:custGeom>
              <a:avLst/>
              <a:gdLst/>
              <a:ahLst/>
              <a:cxnLst/>
              <a:rect l="l" t="t" r="r" b="b"/>
              <a:pathLst>
                <a:path w="968" h="8074" extrusionOk="0">
                  <a:moveTo>
                    <a:pt x="0" y="1"/>
                  </a:moveTo>
                  <a:lnTo>
                    <a:pt x="0" y="8073"/>
                  </a:lnTo>
                  <a:lnTo>
                    <a:pt x="967" y="8073"/>
                  </a:lnTo>
                  <a:lnTo>
                    <a:pt x="967"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8"/>
            <p:cNvSpPr/>
            <p:nvPr/>
          </p:nvSpPr>
          <p:spPr>
            <a:xfrm flipH="1">
              <a:off x="8596652"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8"/>
            <p:cNvSpPr/>
            <p:nvPr/>
          </p:nvSpPr>
          <p:spPr>
            <a:xfrm flipH="1">
              <a:off x="8477189" y="3930894"/>
              <a:ext cx="22625" cy="195391"/>
            </a:xfrm>
            <a:custGeom>
              <a:avLst/>
              <a:gdLst/>
              <a:ahLst/>
              <a:cxnLst/>
              <a:rect l="l" t="t" r="r" b="b"/>
              <a:pathLst>
                <a:path w="935" h="8074" extrusionOk="0">
                  <a:moveTo>
                    <a:pt x="0" y="1"/>
                  </a:moveTo>
                  <a:lnTo>
                    <a:pt x="0" y="8073"/>
                  </a:lnTo>
                  <a:lnTo>
                    <a:pt x="934" y="8073"/>
                  </a:lnTo>
                  <a:lnTo>
                    <a:pt x="934"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8"/>
            <p:cNvSpPr/>
            <p:nvPr/>
          </p:nvSpPr>
          <p:spPr>
            <a:xfrm flipH="1">
              <a:off x="8356927"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8"/>
            <p:cNvSpPr/>
            <p:nvPr/>
          </p:nvSpPr>
          <p:spPr>
            <a:xfrm flipH="1">
              <a:off x="8237464"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8"/>
            <p:cNvSpPr/>
            <p:nvPr/>
          </p:nvSpPr>
          <p:spPr>
            <a:xfrm flipH="1">
              <a:off x="8118001"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8"/>
            <p:cNvSpPr/>
            <p:nvPr/>
          </p:nvSpPr>
          <p:spPr>
            <a:xfrm flipH="1">
              <a:off x="7997739"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8"/>
            <p:cNvSpPr/>
            <p:nvPr/>
          </p:nvSpPr>
          <p:spPr>
            <a:xfrm flipH="1">
              <a:off x="7964661" y="3930894"/>
              <a:ext cx="860439" cy="40390"/>
            </a:xfrm>
            <a:custGeom>
              <a:avLst/>
              <a:gdLst/>
              <a:ahLst/>
              <a:cxnLst/>
              <a:rect l="l" t="t" r="r" b="b"/>
              <a:pathLst>
                <a:path w="35559" h="1669" extrusionOk="0">
                  <a:moveTo>
                    <a:pt x="0" y="1"/>
                  </a:moveTo>
                  <a:lnTo>
                    <a:pt x="0" y="1669"/>
                  </a:lnTo>
                  <a:lnTo>
                    <a:pt x="35559" y="1669"/>
                  </a:lnTo>
                  <a:lnTo>
                    <a:pt x="3555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8"/>
            <p:cNvSpPr/>
            <p:nvPr/>
          </p:nvSpPr>
          <p:spPr>
            <a:xfrm flipH="1">
              <a:off x="8084100" y="3735551"/>
              <a:ext cx="860463" cy="195367"/>
            </a:xfrm>
            <a:custGeom>
              <a:avLst/>
              <a:gdLst/>
              <a:ahLst/>
              <a:cxnLst/>
              <a:rect l="l" t="t" r="r" b="b"/>
              <a:pathLst>
                <a:path w="35560" h="8073" extrusionOk="0">
                  <a:moveTo>
                    <a:pt x="0" y="0"/>
                  </a:moveTo>
                  <a:lnTo>
                    <a:pt x="0"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8"/>
            <p:cNvSpPr/>
            <p:nvPr/>
          </p:nvSpPr>
          <p:spPr>
            <a:xfrm flipH="1">
              <a:off x="8836376"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8"/>
            <p:cNvSpPr/>
            <p:nvPr/>
          </p:nvSpPr>
          <p:spPr>
            <a:xfrm flipH="1">
              <a:off x="8716115" y="3735551"/>
              <a:ext cx="23423" cy="195367"/>
            </a:xfrm>
            <a:custGeom>
              <a:avLst/>
              <a:gdLst/>
              <a:ahLst/>
              <a:cxnLst/>
              <a:rect l="l" t="t" r="r" b="b"/>
              <a:pathLst>
                <a:path w="968" h="8073" extrusionOk="0">
                  <a:moveTo>
                    <a:pt x="0" y="0"/>
                  </a:moveTo>
                  <a:lnTo>
                    <a:pt x="0" y="8073"/>
                  </a:lnTo>
                  <a:lnTo>
                    <a:pt x="967" y="8073"/>
                  </a:lnTo>
                  <a:lnTo>
                    <a:pt x="967"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8"/>
            <p:cNvSpPr/>
            <p:nvPr/>
          </p:nvSpPr>
          <p:spPr>
            <a:xfrm flipH="1">
              <a:off x="8596652"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98"/>
            <p:cNvSpPr/>
            <p:nvPr/>
          </p:nvSpPr>
          <p:spPr>
            <a:xfrm flipH="1">
              <a:off x="8477189"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98"/>
            <p:cNvSpPr/>
            <p:nvPr/>
          </p:nvSpPr>
          <p:spPr>
            <a:xfrm flipH="1">
              <a:off x="8356927"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8"/>
            <p:cNvSpPr/>
            <p:nvPr/>
          </p:nvSpPr>
          <p:spPr>
            <a:xfrm flipH="1">
              <a:off x="8237464"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8"/>
            <p:cNvSpPr/>
            <p:nvPr/>
          </p:nvSpPr>
          <p:spPr>
            <a:xfrm flipH="1">
              <a:off x="8118001"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8"/>
            <p:cNvSpPr/>
            <p:nvPr/>
          </p:nvSpPr>
          <p:spPr>
            <a:xfrm flipH="1">
              <a:off x="8084100" y="3735551"/>
              <a:ext cx="860463" cy="47650"/>
            </a:xfrm>
            <a:custGeom>
              <a:avLst/>
              <a:gdLst/>
              <a:ahLst/>
              <a:cxnLst/>
              <a:rect l="l" t="t" r="r" b="b"/>
              <a:pathLst>
                <a:path w="35560" h="1969" extrusionOk="0">
                  <a:moveTo>
                    <a:pt x="0" y="0"/>
                  </a:moveTo>
                  <a:lnTo>
                    <a:pt x="0" y="1969"/>
                  </a:lnTo>
                  <a:lnTo>
                    <a:pt x="35559" y="1969"/>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98"/>
            <p:cNvSpPr/>
            <p:nvPr/>
          </p:nvSpPr>
          <p:spPr>
            <a:xfrm flipH="1">
              <a:off x="7964661" y="3540209"/>
              <a:ext cx="860439" cy="195367"/>
            </a:xfrm>
            <a:custGeom>
              <a:avLst/>
              <a:gdLst/>
              <a:ahLst/>
              <a:cxnLst/>
              <a:rect l="l" t="t" r="r" b="b"/>
              <a:pathLst>
                <a:path w="35559" h="8073" extrusionOk="0">
                  <a:moveTo>
                    <a:pt x="0" y="0"/>
                  </a:moveTo>
                  <a:lnTo>
                    <a:pt x="0" y="8072"/>
                  </a:lnTo>
                  <a:lnTo>
                    <a:pt x="35559" y="8072"/>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8"/>
            <p:cNvSpPr/>
            <p:nvPr/>
          </p:nvSpPr>
          <p:spPr>
            <a:xfrm flipH="1">
              <a:off x="8716115" y="3540209"/>
              <a:ext cx="23423" cy="195367"/>
            </a:xfrm>
            <a:custGeom>
              <a:avLst/>
              <a:gdLst/>
              <a:ahLst/>
              <a:cxnLst/>
              <a:rect l="l" t="t" r="r" b="b"/>
              <a:pathLst>
                <a:path w="968" h="8073" extrusionOk="0">
                  <a:moveTo>
                    <a:pt x="0" y="0"/>
                  </a:moveTo>
                  <a:lnTo>
                    <a:pt x="0" y="8072"/>
                  </a:lnTo>
                  <a:lnTo>
                    <a:pt x="967" y="8072"/>
                  </a:lnTo>
                  <a:lnTo>
                    <a:pt x="9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8"/>
            <p:cNvSpPr/>
            <p:nvPr/>
          </p:nvSpPr>
          <p:spPr>
            <a:xfrm flipH="1">
              <a:off x="8596652"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8"/>
            <p:cNvSpPr/>
            <p:nvPr/>
          </p:nvSpPr>
          <p:spPr>
            <a:xfrm flipH="1">
              <a:off x="8477189" y="3540209"/>
              <a:ext cx="22625" cy="195367"/>
            </a:xfrm>
            <a:custGeom>
              <a:avLst/>
              <a:gdLst/>
              <a:ahLst/>
              <a:cxnLst/>
              <a:rect l="l" t="t" r="r" b="b"/>
              <a:pathLst>
                <a:path w="935" h="8073" extrusionOk="0">
                  <a:moveTo>
                    <a:pt x="0" y="0"/>
                  </a:moveTo>
                  <a:lnTo>
                    <a:pt x="0" y="8072"/>
                  </a:lnTo>
                  <a:lnTo>
                    <a:pt x="934" y="8072"/>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8"/>
            <p:cNvSpPr/>
            <p:nvPr/>
          </p:nvSpPr>
          <p:spPr>
            <a:xfrm flipH="1">
              <a:off x="8356927"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8"/>
            <p:cNvSpPr/>
            <p:nvPr/>
          </p:nvSpPr>
          <p:spPr>
            <a:xfrm flipH="1">
              <a:off x="8237464"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8"/>
            <p:cNvSpPr/>
            <p:nvPr/>
          </p:nvSpPr>
          <p:spPr>
            <a:xfrm flipH="1">
              <a:off x="8118001" y="3540209"/>
              <a:ext cx="22625" cy="195367"/>
            </a:xfrm>
            <a:custGeom>
              <a:avLst/>
              <a:gdLst/>
              <a:ahLst/>
              <a:cxnLst/>
              <a:rect l="l" t="t" r="r" b="b"/>
              <a:pathLst>
                <a:path w="935" h="8073" extrusionOk="0">
                  <a:moveTo>
                    <a:pt x="0" y="0"/>
                  </a:moveTo>
                  <a:lnTo>
                    <a:pt x="0" y="8072"/>
                  </a:lnTo>
                  <a:lnTo>
                    <a:pt x="934" y="8072"/>
                  </a:lnTo>
                  <a:lnTo>
                    <a:pt x="934" y="133"/>
                  </a:lnTo>
                  <a:lnTo>
                    <a:pt x="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8"/>
            <p:cNvSpPr/>
            <p:nvPr/>
          </p:nvSpPr>
          <p:spPr>
            <a:xfrm flipH="1">
              <a:off x="7997739"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8"/>
            <p:cNvSpPr/>
            <p:nvPr/>
          </p:nvSpPr>
          <p:spPr>
            <a:xfrm flipH="1">
              <a:off x="7964661" y="3540209"/>
              <a:ext cx="860439" cy="40366"/>
            </a:xfrm>
            <a:custGeom>
              <a:avLst/>
              <a:gdLst/>
              <a:ahLst/>
              <a:cxnLst/>
              <a:rect l="l" t="t" r="r" b="b"/>
              <a:pathLst>
                <a:path w="35559" h="1668" extrusionOk="0">
                  <a:moveTo>
                    <a:pt x="0" y="0"/>
                  </a:moveTo>
                  <a:lnTo>
                    <a:pt x="0"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8"/>
            <p:cNvSpPr/>
            <p:nvPr/>
          </p:nvSpPr>
          <p:spPr>
            <a:xfrm flipH="1">
              <a:off x="7926720" y="3344842"/>
              <a:ext cx="860463" cy="195391"/>
            </a:xfrm>
            <a:custGeom>
              <a:avLst/>
              <a:gdLst/>
              <a:ahLst/>
              <a:cxnLst/>
              <a:rect l="l" t="t" r="r" b="b"/>
              <a:pathLst>
                <a:path w="35560" h="8074" extrusionOk="0">
                  <a:moveTo>
                    <a:pt x="1" y="1"/>
                  </a:moveTo>
                  <a:lnTo>
                    <a:pt x="1" y="8073"/>
                  </a:lnTo>
                  <a:lnTo>
                    <a:pt x="35560" y="8073"/>
                  </a:lnTo>
                  <a:lnTo>
                    <a:pt x="3556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8"/>
            <p:cNvSpPr/>
            <p:nvPr/>
          </p:nvSpPr>
          <p:spPr>
            <a:xfrm flipH="1">
              <a:off x="8678173"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8"/>
            <p:cNvSpPr/>
            <p:nvPr/>
          </p:nvSpPr>
          <p:spPr>
            <a:xfrm flipH="1">
              <a:off x="8558710"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98"/>
            <p:cNvSpPr/>
            <p:nvPr/>
          </p:nvSpPr>
          <p:spPr>
            <a:xfrm flipH="1">
              <a:off x="8439271"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8"/>
            <p:cNvSpPr/>
            <p:nvPr/>
          </p:nvSpPr>
          <p:spPr>
            <a:xfrm flipH="1">
              <a:off x="8318985"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8"/>
            <p:cNvSpPr/>
            <p:nvPr/>
          </p:nvSpPr>
          <p:spPr>
            <a:xfrm flipH="1">
              <a:off x="8199547"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98"/>
            <p:cNvSpPr/>
            <p:nvPr/>
          </p:nvSpPr>
          <p:spPr>
            <a:xfrm flipH="1">
              <a:off x="8080084" y="3344842"/>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98"/>
            <p:cNvSpPr/>
            <p:nvPr/>
          </p:nvSpPr>
          <p:spPr>
            <a:xfrm flipH="1">
              <a:off x="7959798"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8"/>
            <p:cNvSpPr/>
            <p:nvPr/>
          </p:nvSpPr>
          <p:spPr>
            <a:xfrm flipH="1">
              <a:off x="7926720" y="3344842"/>
              <a:ext cx="860463" cy="40390"/>
            </a:xfrm>
            <a:custGeom>
              <a:avLst/>
              <a:gdLst/>
              <a:ahLst/>
              <a:cxnLst/>
              <a:rect l="l" t="t" r="r" b="b"/>
              <a:pathLst>
                <a:path w="35560" h="1669" extrusionOk="0">
                  <a:moveTo>
                    <a:pt x="1" y="1"/>
                  </a:moveTo>
                  <a:lnTo>
                    <a:pt x="1" y="1668"/>
                  </a:lnTo>
                  <a:lnTo>
                    <a:pt x="35560" y="1668"/>
                  </a:lnTo>
                  <a:lnTo>
                    <a:pt x="3556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8"/>
            <p:cNvSpPr/>
            <p:nvPr/>
          </p:nvSpPr>
          <p:spPr>
            <a:xfrm flipH="1">
              <a:off x="8029220" y="3149500"/>
              <a:ext cx="860463" cy="195367"/>
            </a:xfrm>
            <a:custGeom>
              <a:avLst/>
              <a:gdLst/>
              <a:ahLst/>
              <a:cxnLst/>
              <a:rect l="l" t="t" r="r" b="b"/>
              <a:pathLst>
                <a:path w="35560" h="8073" extrusionOk="0">
                  <a:moveTo>
                    <a:pt x="1" y="0"/>
                  </a:moveTo>
                  <a:lnTo>
                    <a:pt x="1"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8"/>
            <p:cNvSpPr/>
            <p:nvPr/>
          </p:nvSpPr>
          <p:spPr>
            <a:xfrm flipH="1">
              <a:off x="8780698"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8"/>
            <p:cNvSpPr/>
            <p:nvPr/>
          </p:nvSpPr>
          <p:spPr>
            <a:xfrm flipH="1">
              <a:off x="8661235"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8"/>
            <p:cNvSpPr/>
            <p:nvPr/>
          </p:nvSpPr>
          <p:spPr>
            <a:xfrm flipH="1">
              <a:off x="8541772"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8"/>
            <p:cNvSpPr/>
            <p:nvPr/>
          </p:nvSpPr>
          <p:spPr>
            <a:xfrm flipH="1">
              <a:off x="8421510"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8"/>
            <p:cNvSpPr/>
            <p:nvPr/>
          </p:nvSpPr>
          <p:spPr>
            <a:xfrm flipH="1">
              <a:off x="8302047"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8"/>
            <p:cNvSpPr/>
            <p:nvPr/>
          </p:nvSpPr>
          <p:spPr>
            <a:xfrm flipH="1">
              <a:off x="8182584" y="3149500"/>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8"/>
            <p:cNvSpPr/>
            <p:nvPr/>
          </p:nvSpPr>
          <p:spPr>
            <a:xfrm flipH="1">
              <a:off x="8062323"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98"/>
            <p:cNvSpPr/>
            <p:nvPr/>
          </p:nvSpPr>
          <p:spPr>
            <a:xfrm flipH="1">
              <a:off x="8029220" y="3149500"/>
              <a:ext cx="860463" cy="40366"/>
            </a:xfrm>
            <a:custGeom>
              <a:avLst/>
              <a:gdLst/>
              <a:ahLst/>
              <a:cxnLst/>
              <a:rect l="l" t="t" r="r" b="b"/>
              <a:pathLst>
                <a:path w="35560" h="1668" extrusionOk="0">
                  <a:moveTo>
                    <a:pt x="1" y="0"/>
                  </a:moveTo>
                  <a:lnTo>
                    <a:pt x="1"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8"/>
            <p:cNvSpPr/>
            <p:nvPr/>
          </p:nvSpPr>
          <p:spPr>
            <a:xfrm flipH="1">
              <a:off x="7296327" y="3640300"/>
              <a:ext cx="188886" cy="689410"/>
            </a:xfrm>
            <a:custGeom>
              <a:avLst/>
              <a:gdLst/>
              <a:ahLst/>
              <a:cxnLst/>
              <a:rect l="l" t="t" r="r" b="b"/>
              <a:pathLst>
                <a:path w="7806" h="28488" extrusionOk="0">
                  <a:moveTo>
                    <a:pt x="0" y="0"/>
                  </a:moveTo>
                  <a:lnTo>
                    <a:pt x="0" y="28487"/>
                  </a:lnTo>
                  <a:lnTo>
                    <a:pt x="7806" y="28487"/>
                  </a:lnTo>
                  <a:lnTo>
                    <a:pt x="780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8"/>
            <p:cNvSpPr/>
            <p:nvPr/>
          </p:nvSpPr>
          <p:spPr>
            <a:xfrm flipH="1">
              <a:off x="7296327" y="3823542"/>
              <a:ext cx="188886" cy="329386"/>
            </a:xfrm>
            <a:custGeom>
              <a:avLst/>
              <a:gdLst/>
              <a:ahLst/>
              <a:cxnLst/>
              <a:rect l="l" t="t" r="r" b="b"/>
              <a:pathLst>
                <a:path w="7806" h="13611" extrusionOk="0">
                  <a:moveTo>
                    <a:pt x="7806" y="0"/>
                  </a:moveTo>
                  <a:lnTo>
                    <a:pt x="0" y="7372"/>
                  </a:lnTo>
                  <a:lnTo>
                    <a:pt x="0" y="13610"/>
                  </a:lnTo>
                  <a:lnTo>
                    <a:pt x="7806" y="5805"/>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8"/>
            <p:cNvSpPr/>
            <p:nvPr/>
          </p:nvSpPr>
          <p:spPr>
            <a:xfrm flipH="1">
              <a:off x="7296327" y="3721031"/>
              <a:ext cx="188886" cy="213129"/>
            </a:xfrm>
            <a:custGeom>
              <a:avLst/>
              <a:gdLst/>
              <a:ahLst/>
              <a:cxnLst/>
              <a:rect l="l" t="t" r="r" b="b"/>
              <a:pathLst>
                <a:path w="7806" h="8807" extrusionOk="0">
                  <a:moveTo>
                    <a:pt x="7806" y="0"/>
                  </a:moveTo>
                  <a:lnTo>
                    <a:pt x="0" y="7806"/>
                  </a:lnTo>
                  <a:lnTo>
                    <a:pt x="0" y="8806"/>
                  </a:lnTo>
                  <a:lnTo>
                    <a:pt x="7806" y="1001"/>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8"/>
            <p:cNvSpPr/>
            <p:nvPr/>
          </p:nvSpPr>
          <p:spPr>
            <a:xfrm flipH="1">
              <a:off x="7063861" y="3862287"/>
              <a:ext cx="188910" cy="467423"/>
            </a:xfrm>
            <a:custGeom>
              <a:avLst/>
              <a:gdLst/>
              <a:ahLst/>
              <a:cxnLst/>
              <a:rect l="l" t="t" r="r" b="b"/>
              <a:pathLst>
                <a:path w="7807" h="19315" extrusionOk="0">
                  <a:moveTo>
                    <a:pt x="1" y="1"/>
                  </a:moveTo>
                  <a:lnTo>
                    <a:pt x="1" y="19314"/>
                  </a:lnTo>
                  <a:lnTo>
                    <a:pt x="7806" y="19314"/>
                  </a:lnTo>
                  <a:lnTo>
                    <a:pt x="780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8"/>
            <p:cNvSpPr/>
            <p:nvPr/>
          </p:nvSpPr>
          <p:spPr>
            <a:xfrm flipH="1">
              <a:off x="7063861" y="4000323"/>
              <a:ext cx="188910" cy="326966"/>
            </a:xfrm>
            <a:custGeom>
              <a:avLst/>
              <a:gdLst/>
              <a:ahLst/>
              <a:cxnLst/>
              <a:rect l="l" t="t" r="r" b="b"/>
              <a:pathLst>
                <a:path w="7807" h="13511" extrusionOk="0">
                  <a:moveTo>
                    <a:pt x="7806" y="1"/>
                  </a:moveTo>
                  <a:lnTo>
                    <a:pt x="1" y="7373"/>
                  </a:lnTo>
                  <a:lnTo>
                    <a:pt x="1" y="13510"/>
                  </a:lnTo>
                  <a:lnTo>
                    <a:pt x="7806" y="5738"/>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8"/>
            <p:cNvSpPr/>
            <p:nvPr/>
          </p:nvSpPr>
          <p:spPr>
            <a:xfrm flipH="1">
              <a:off x="7063861" y="3934935"/>
              <a:ext cx="188910" cy="215574"/>
            </a:xfrm>
            <a:custGeom>
              <a:avLst/>
              <a:gdLst/>
              <a:ahLst/>
              <a:cxnLst/>
              <a:rect l="l" t="t" r="r" b="b"/>
              <a:pathLst>
                <a:path w="7807" h="8908" extrusionOk="0">
                  <a:moveTo>
                    <a:pt x="7806" y="1"/>
                  </a:moveTo>
                  <a:lnTo>
                    <a:pt x="1" y="7773"/>
                  </a:lnTo>
                  <a:lnTo>
                    <a:pt x="1" y="8907"/>
                  </a:lnTo>
                  <a:lnTo>
                    <a:pt x="7806" y="1101"/>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8"/>
            <p:cNvSpPr/>
            <p:nvPr/>
          </p:nvSpPr>
          <p:spPr>
            <a:xfrm flipH="1">
              <a:off x="7528792" y="3309317"/>
              <a:ext cx="188087" cy="1020393"/>
            </a:xfrm>
            <a:custGeom>
              <a:avLst/>
              <a:gdLst/>
              <a:ahLst/>
              <a:cxnLst/>
              <a:rect l="l" t="t" r="r" b="b"/>
              <a:pathLst>
                <a:path w="7773" h="42165" extrusionOk="0">
                  <a:moveTo>
                    <a:pt x="1" y="1"/>
                  </a:moveTo>
                  <a:lnTo>
                    <a:pt x="1" y="42164"/>
                  </a:lnTo>
                  <a:lnTo>
                    <a:pt x="7773" y="42164"/>
                  </a:lnTo>
                  <a:lnTo>
                    <a:pt x="77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8"/>
            <p:cNvSpPr/>
            <p:nvPr/>
          </p:nvSpPr>
          <p:spPr>
            <a:xfrm flipH="1">
              <a:off x="7528792" y="3500642"/>
              <a:ext cx="188087" cy="328563"/>
            </a:xfrm>
            <a:custGeom>
              <a:avLst/>
              <a:gdLst/>
              <a:ahLst/>
              <a:cxnLst/>
              <a:rect l="l" t="t" r="r" b="b"/>
              <a:pathLst>
                <a:path w="7773" h="13577" extrusionOk="0">
                  <a:moveTo>
                    <a:pt x="7773" y="1"/>
                  </a:moveTo>
                  <a:lnTo>
                    <a:pt x="1" y="7372"/>
                  </a:lnTo>
                  <a:lnTo>
                    <a:pt x="1" y="13577"/>
                  </a:lnTo>
                  <a:lnTo>
                    <a:pt x="7773" y="5771"/>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8"/>
            <p:cNvSpPr/>
            <p:nvPr/>
          </p:nvSpPr>
          <p:spPr>
            <a:xfrm flipH="1">
              <a:off x="7528792" y="3423952"/>
              <a:ext cx="188087" cy="214751"/>
            </a:xfrm>
            <a:custGeom>
              <a:avLst/>
              <a:gdLst/>
              <a:ahLst/>
              <a:cxnLst/>
              <a:rect l="l" t="t" r="r" b="b"/>
              <a:pathLst>
                <a:path w="7773" h="8874" extrusionOk="0">
                  <a:moveTo>
                    <a:pt x="7773" y="1"/>
                  </a:moveTo>
                  <a:lnTo>
                    <a:pt x="1" y="7806"/>
                  </a:lnTo>
                  <a:lnTo>
                    <a:pt x="1" y="8874"/>
                  </a:lnTo>
                  <a:lnTo>
                    <a:pt x="7773" y="1068"/>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8"/>
            <p:cNvSpPr/>
            <p:nvPr/>
          </p:nvSpPr>
          <p:spPr>
            <a:xfrm flipH="1">
              <a:off x="7591754" y="3353046"/>
              <a:ext cx="61704" cy="54232"/>
            </a:xfrm>
            <a:custGeom>
              <a:avLst/>
              <a:gdLst/>
              <a:ahLst/>
              <a:cxnLst/>
              <a:rect l="l" t="t" r="r" b="b"/>
              <a:pathLst>
                <a:path w="2550" h="2241" extrusionOk="0">
                  <a:moveTo>
                    <a:pt x="1274" y="0"/>
                  </a:moveTo>
                  <a:cubicBezTo>
                    <a:pt x="604" y="0"/>
                    <a:pt x="0" y="611"/>
                    <a:pt x="182" y="1363"/>
                  </a:cubicBezTo>
                  <a:cubicBezTo>
                    <a:pt x="317" y="1926"/>
                    <a:pt x="804" y="2240"/>
                    <a:pt x="1292" y="2240"/>
                  </a:cubicBezTo>
                  <a:cubicBezTo>
                    <a:pt x="1642" y="2240"/>
                    <a:pt x="1993" y="2078"/>
                    <a:pt x="2216" y="1730"/>
                  </a:cubicBezTo>
                  <a:cubicBezTo>
                    <a:pt x="2550" y="1196"/>
                    <a:pt x="2383" y="496"/>
                    <a:pt x="1849" y="162"/>
                  </a:cubicBezTo>
                  <a:cubicBezTo>
                    <a:pt x="1664" y="50"/>
                    <a:pt x="1466" y="0"/>
                    <a:pt x="1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8"/>
            <p:cNvSpPr/>
            <p:nvPr/>
          </p:nvSpPr>
          <p:spPr>
            <a:xfrm flipH="1">
              <a:off x="7360087" y="3680787"/>
              <a:ext cx="60929" cy="54232"/>
            </a:xfrm>
            <a:custGeom>
              <a:avLst/>
              <a:gdLst/>
              <a:ahLst/>
              <a:cxnLst/>
              <a:rect l="l" t="t" r="r" b="b"/>
              <a:pathLst>
                <a:path w="2518" h="2241" extrusionOk="0">
                  <a:moveTo>
                    <a:pt x="1275" y="0"/>
                  </a:moveTo>
                  <a:cubicBezTo>
                    <a:pt x="605" y="0"/>
                    <a:pt x="1" y="611"/>
                    <a:pt x="182" y="1363"/>
                  </a:cubicBezTo>
                  <a:cubicBezTo>
                    <a:pt x="299" y="1926"/>
                    <a:pt x="788" y="2240"/>
                    <a:pt x="1282" y="2240"/>
                  </a:cubicBezTo>
                  <a:cubicBezTo>
                    <a:pt x="1637" y="2240"/>
                    <a:pt x="1994" y="2078"/>
                    <a:pt x="2217" y="1730"/>
                  </a:cubicBezTo>
                  <a:cubicBezTo>
                    <a:pt x="2517" y="1196"/>
                    <a:pt x="2384" y="496"/>
                    <a:pt x="1850" y="162"/>
                  </a:cubicBezTo>
                  <a:cubicBezTo>
                    <a:pt x="1664" y="50"/>
                    <a:pt x="1467" y="0"/>
                    <a:pt x="1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8"/>
            <p:cNvSpPr/>
            <p:nvPr/>
          </p:nvSpPr>
          <p:spPr>
            <a:xfrm flipH="1">
              <a:off x="7127622" y="3903136"/>
              <a:ext cx="61050" cy="53869"/>
            </a:xfrm>
            <a:custGeom>
              <a:avLst/>
              <a:gdLst/>
              <a:ahLst/>
              <a:cxnLst/>
              <a:rect l="l" t="t" r="r" b="b"/>
              <a:pathLst>
                <a:path w="2523" h="2226" extrusionOk="0">
                  <a:moveTo>
                    <a:pt x="1225" y="1"/>
                  </a:moveTo>
                  <a:cubicBezTo>
                    <a:pt x="574" y="1"/>
                    <a:pt x="0" y="606"/>
                    <a:pt x="154" y="1348"/>
                  </a:cubicBezTo>
                  <a:cubicBezTo>
                    <a:pt x="290" y="1911"/>
                    <a:pt x="776" y="2226"/>
                    <a:pt x="1264" y="2226"/>
                  </a:cubicBezTo>
                  <a:cubicBezTo>
                    <a:pt x="1614" y="2226"/>
                    <a:pt x="1966" y="2063"/>
                    <a:pt x="2189" y="1715"/>
                  </a:cubicBezTo>
                  <a:cubicBezTo>
                    <a:pt x="2522" y="1181"/>
                    <a:pt x="2355" y="481"/>
                    <a:pt x="1822" y="181"/>
                  </a:cubicBezTo>
                  <a:cubicBezTo>
                    <a:pt x="1628" y="56"/>
                    <a:pt x="1423" y="1"/>
                    <a:pt x="1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8"/>
            <p:cNvSpPr/>
            <p:nvPr/>
          </p:nvSpPr>
          <p:spPr>
            <a:xfrm flipH="1">
              <a:off x="7158304" y="3380368"/>
              <a:ext cx="464132" cy="772561"/>
            </a:xfrm>
            <a:custGeom>
              <a:avLst/>
              <a:gdLst/>
              <a:ahLst/>
              <a:cxnLst/>
              <a:rect l="l" t="t" r="r" b="b"/>
              <a:pathLst>
                <a:path w="19181" h="31924" fill="none" extrusionOk="0">
                  <a:moveTo>
                    <a:pt x="19181" y="22717"/>
                  </a:moveTo>
                  <a:lnTo>
                    <a:pt x="9274" y="31923"/>
                  </a:lnTo>
                  <a:lnTo>
                    <a:pt x="9574" y="13543"/>
                  </a:lnTo>
                  <a:lnTo>
                    <a:pt x="0" y="19481"/>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98"/>
            <p:cNvGrpSpPr/>
            <p:nvPr/>
          </p:nvGrpSpPr>
          <p:grpSpPr>
            <a:xfrm>
              <a:off x="7290677" y="1080521"/>
              <a:ext cx="1805642" cy="3422364"/>
              <a:chOff x="7290677" y="1080521"/>
              <a:chExt cx="1805642" cy="3422364"/>
            </a:xfrm>
          </p:grpSpPr>
          <p:sp>
            <p:nvSpPr>
              <p:cNvPr id="1416" name="Google Shape;1416;p98"/>
              <p:cNvSpPr/>
              <p:nvPr/>
            </p:nvSpPr>
            <p:spPr>
              <a:xfrm flipH="1">
                <a:off x="8415861" y="4129479"/>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8"/>
              <p:cNvSpPr/>
              <p:nvPr/>
            </p:nvSpPr>
            <p:spPr>
              <a:xfrm flipH="1">
                <a:off x="8384380" y="2073423"/>
                <a:ext cx="711939" cy="301338"/>
              </a:xfrm>
              <a:custGeom>
                <a:avLst/>
                <a:gdLst/>
                <a:ahLst/>
                <a:cxnLst/>
                <a:rect l="l" t="t" r="r" b="b"/>
                <a:pathLst>
                  <a:path w="29422" h="12452" extrusionOk="0">
                    <a:moveTo>
                      <a:pt x="1868" y="1"/>
                    </a:moveTo>
                    <a:lnTo>
                      <a:pt x="0" y="3637"/>
                    </a:lnTo>
                    <a:lnTo>
                      <a:pt x="2569" y="5305"/>
                    </a:lnTo>
                    <a:cubicBezTo>
                      <a:pt x="2569" y="5305"/>
                      <a:pt x="3814" y="6758"/>
                      <a:pt x="5367" y="6758"/>
                    </a:cubicBezTo>
                    <a:cubicBezTo>
                      <a:pt x="5575" y="6758"/>
                      <a:pt x="5788" y="6732"/>
                      <a:pt x="6005" y="6672"/>
                    </a:cubicBezTo>
                    <a:cubicBezTo>
                      <a:pt x="6005" y="6672"/>
                      <a:pt x="12543" y="10942"/>
                      <a:pt x="17246" y="12043"/>
                    </a:cubicBezTo>
                    <a:cubicBezTo>
                      <a:pt x="18515" y="12331"/>
                      <a:pt x="19522" y="12451"/>
                      <a:pt x="20343" y="12451"/>
                    </a:cubicBezTo>
                    <a:cubicBezTo>
                      <a:pt x="22563" y="12451"/>
                      <a:pt x="23419" y="11570"/>
                      <a:pt x="24418" y="10742"/>
                    </a:cubicBezTo>
                    <a:cubicBezTo>
                      <a:pt x="25786" y="9641"/>
                      <a:pt x="29421" y="4337"/>
                      <a:pt x="29421" y="4337"/>
                    </a:cubicBezTo>
                    <a:lnTo>
                      <a:pt x="23584" y="2803"/>
                    </a:lnTo>
                    <a:cubicBezTo>
                      <a:pt x="23584" y="2803"/>
                      <a:pt x="20915" y="6706"/>
                      <a:pt x="20282" y="7106"/>
                    </a:cubicBezTo>
                    <a:cubicBezTo>
                      <a:pt x="20218" y="7148"/>
                      <a:pt x="20068" y="7169"/>
                      <a:pt x="19845" y="7169"/>
                    </a:cubicBezTo>
                    <a:cubicBezTo>
                      <a:pt x="17954" y="7169"/>
                      <a:pt x="10842" y="5710"/>
                      <a:pt x="7172" y="3770"/>
                    </a:cubicBezTo>
                    <a:lnTo>
                      <a:pt x="5071" y="1102"/>
                    </a:lnTo>
                    <a:lnTo>
                      <a:pt x="186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8"/>
              <p:cNvSpPr/>
              <p:nvPr/>
            </p:nvSpPr>
            <p:spPr>
              <a:xfrm flipH="1">
                <a:off x="7290677" y="1080521"/>
                <a:ext cx="625578" cy="801625"/>
              </a:xfrm>
              <a:custGeom>
                <a:avLst/>
                <a:gdLst/>
                <a:ahLst/>
                <a:cxnLst/>
                <a:rect l="l" t="t" r="r" b="b"/>
                <a:pathLst>
                  <a:path w="25853" h="33125" extrusionOk="0">
                    <a:moveTo>
                      <a:pt x="19781" y="1"/>
                    </a:moveTo>
                    <a:lnTo>
                      <a:pt x="19114" y="4170"/>
                    </a:lnTo>
                    <a:lnTo>
                      <a:pt x="20348" y="7840"/>
                    </a:lnTo>
                    <a:cubicBezTo>
                      <a:pt x="19448" y="14878"/>
                      <a:pt x="14044" y="21483"/>
                      <a:pt x="14044" y="21483"/>
                    </a:cubicBezTo>
                    <a:cubicBezTo>
                      <a:pt x="10508" y="24118"/>
                      <a:pt x="1" y="27320"/>
                      <a:pt x="1" y="27320"/>
                    </a:cubicBezTo>
                    <a:lnTo>
                      <a:pt x="468" y="33124"/>
                    </a:lnTo>
                    <a:cubicBezTo>
                      <a:pt x="468" y="33124"/>
                      <a:pt x="13977" y="29555"/>
                      <a:pt x="18314" y="24251"/>
                    </a:cubicBezTo>
                    <a:cubicBezTo>
                      <a:pt x="22650" y="18914"/>
                      <a:pt x="23317" y="8707"/>
                      <a:pt x="23317" y="8707"/>
                    </a:cubicBezTo>
                    <a:cubicBezTo>
                      <a:pt x="25852" y="5271"/>
                      <a:pt x="23751" y="901"/>
                      <a:pt x="23751" y="901"/>
                    </a:cubicBezTo>
                    <a:lnTo>
                      <a:pt x="1978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8"/>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8"/>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8"/>
              <p:cNvSpPr/>
              <p:nvPr/>
            </p:nvSpPr>
            <p:spPr>
              <a:xfrm flipH="1">
                <a:off x="7965473" y="1180806"/>
                <a:ext cx="473811" cy="451717"/>
              </a:xfrm>
              <a:custGeom>
                <a:avLst/>
                <a:gdLst/>
                <a:ahLst/>
                <a:cxnLst/>
                <a:rect l="l" t="t" r="r" b="b"/>
                <a:pathLst>
                  <a:path w="19581" h="18666" extrusionOk="0">
                    <a:moveTo>
                      <a:pt x="10768" y="1"/>
                    </a:moveTo>
                    <a:cubicBezTo>
                      <a:pt x="10448" y="1"/>
                      <a:pt x="10027" y="56"/>
                      <a:pt x="9474" y="193"/>
                    </a:cubicBezTo>
                    <a:cubicBezTo>
                      <a:pt x="6838" y="793"/>
                      <a:pt x="4704" y="2595"/>
                      <a:pt x="3669" y="5063"/>
                    </a:cubicBezTo>
                    <a:cubicBezTo>
                      <a:pt x="0" y="6364"/>
                      <a:pt x="2869" y="10667"/>
                      <a:pt x="2869" y="10667"/>
                    </a:cubicBezTo>
                    <a:cubicBezTo>
                      <a:pt x="634" y="13769"/>
                      <a:pt x="3803" y="15004"/>
                      <a:pt x="3803" y="15004"/>
                    </a:cubicBezTo>
                    <a:cubicBezTo>
                      <a:pt x="4538" y="18314"/>
                      <a:pt x="7963" y="18665"/>
                      <a:pt x="9386" y="18665"/>
                    </a:cubicBezTo>
                    <a:cubicBezTo>
                      <a:pt x="9769" y="18665"/>
                      <a:pt x="10007" y="18640"/>
                      <a:pt x="10007" y="18640"/>
                    </a:cubicBezTo>
                    <a:lnTo>
                      <a:pt x="14744" y="5197"/>
                    </a:lnTo>
                    <a:cubicBezTo>
                      <a:pt x="14744" y="5197"/>
                      <a:pt x="19581" y="3996"/>
                      <a:pt x="18680" y="1327"/>
                    </a:cubicBezTo>
                    <a:cubicBezTo>
                      <a:pt x="18370" y="374"/>
                      <a:pt x="17380" y="68"/>
                      <a:pt x="16234" y="68"/>
                    </a:cubicBezTo>
                    <a:cubicBezTo>
                      <a:pt x="14173" y="68"/>
                      <a:pt x="11608" y="1060"/>
                      <a:pt x="11608" y="1060"/>
                    </a:cubicBezTo>
                    <a:cubicBezTo>
                      <a:pt x="11608" y="1060"/>
                      <a:pt x="12160" y="1"/>
                      <a:pt x="10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8"/>
              <p:cNvSpPr/>
              <p:nvPr/>
            </p:nvSpPr>
            <p:spPr>
              <a:xfrm flipH="1">
                <a:off x="8004213" y="1305750"/>
                <a:ext cx="331022" cy="465971"/>
              </a:xfrm>
              <a:custGeom>
                <a:avLst/>
                <a:gdLst/>
                <a:ahLst/>
                <a:cxnLst/>
                <a:rect l="l" t="t" r="r" b="b"/>
                <a:pathLst>
                  <a:path w="13680" h="19255" extrusionOk="0">
                    <a:moveTo>
                      <a:pt x="10411" y="0"/>
                    </a:moveTo>
                    <a:cubicBezTo>
                      <a:pt x="8025" y="1457"/>
                      <a:pt x="5251" y="1725"/>
                      <a:pt x="3536" y="1725"/>
                    </a:cubicBezTo>
                    <a:cubicBezTo>
                      <a:pt x="2543" y="1725"/>
                      <a:pt x="1905" y="1635"/>
                      <a:pt x="1905" y="1635"/>
                    </a:cubicBezTo>
                    <a:lnTo>
                      <a:pt x="1905" y="1635"/>
                    </a:lnTo>
                    <a:cubicBezTo>
                      <a:pt x="4340" y="2869"/>
                      <a:pt x="3572" y="6939"/>
                      <a:pt x="3572" y="6939"/>
                    </a:cubicBezTo>
                    <a:cubicBezTo>
                      <a:pt x="2858" y="6609"/>
                      <a:pt x="2276" y="6473"/>
                      <a:pt x="1812" y="6473"/>
                    </a:cubicBezTo>
                    <a:cubicBezTo>
                      <a:pt x="68" y="6473"/>
                      <a:pt x="1" y="8404"/>
                      <a:pt x="871" y="9274"/>
                    </a:cubicBezTo>
                    <a:cubicBezTo>
                      <a:pt x="1535" y="9959"/>
                      <a:pt x="2549" y="10088"/>
                      <a:pt x="3219" y="10088"/>
                    </a:cubicBezTo>
                    <a:cubicBezTo>
                      <a:pt x="3626" y="10088"/>
                      <a:pt x="3906" y="10041"/>
                      <a:pt x="3906" y="10041"/>
                    </a:cubicBezTo>
                    <a:cubicBezTo>
                      <a:pt x="4473" y="12743"/>
                      <a:pt x="4506" y="15511"/>
                      <a:pt x="4006" y="18213"/>
                    </a:cubicBezTo>
                    <a:cubicBezTo>
                      <a:pt x="4006" y="18213"/>
                      <a:pt x="5641" y="18814"/>
                      <a:pt x="9076" y="19214"/>
                    </a:cubicBezTo>
                    <a:cubicBezTo>
                      <a:pt x="9337" y="19242"/>
                      <a:pt x="9576" y="19255"/>
                      <a:pt x="9796" y="19255"/>
                    </a:cubicBezTo>
                    <a:cubicBezTo>
                      <a:pt x="12473" y="19255"/>
                      <a:pt x="12245" y="17346"/>
                      <a:pt x="12245" y="17346"/>
                    </a:cubicBezTo>
                    <a:cubicBezTo>
                      <a:pt x="10144" y="16712"/>
                      <a:pt x="9277" y="14711"/>
                      <a:pt x="9076" y="13443"/>
                    </a:cubicBezTo>
                    <a:cubicBezTo>
                      <a:pt x="9043" y="13210"/>
                      <a:pt x="9010" y="12976"/>
                      <a:pt x="8976" y="12709"/>
                    </a:cubicBezTo>
                    <a:cubicBezTo>
                      <a:pt x="8976" y="12709"/>
                      <a:pt x="12746" y="12142"/>
                      <a:pt x="13213" y="8173"/>
                    </a:cubicBezTo>
                    <a:cubicBezTo>
                      <a:pt x="13680" y="4170"/>
                      <a:pt x="10411" y="0"/>
                      <a:pt x="10411"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8"/>
              <p:cNvSpPr/>
              <p:nvPr/>
            </p:nvSpPr>
            <p:spPr>
              <a:xfrm flipH="1">
                <a:off x="8097833" y="1488170"/>
                <a:ext cx="62986" cy="28290"/>
              </a:xfrm>
              <a:custGeom>
                <a:avLst/>
                <a:gdLst/>
                <a:ahLst/>
                <a:cxnLst/>
                <a:rect l="l" t="t" r="r" b="b"/>
                <a:pathLst>
                  <a:path w="2603" h="1169" fill="none" extrusionOk="0">
                    <a:moveTo>
                      <a:pt x="2602" y="368"/>
                    </a:moveTo>
                    <a:cubicBezTo>
                      <a:pt x="2602" y="368"/>
                      <a:pt x="1401" y="1168"/>
                      <a:pt x="0" y="1"/>
                    </a:cubicBezTo>
                  </a:path>
                </a:pathLst>
              </a:custGeom>
              <a:noFill/>
              <a:ln w="75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8"/>
              <p:cNvSpPr/>
              <p:nvPr/>
            </p:nvSpPr>
            <p:spPr>
              <a:xfrm flipH="1">
                <a:off x="8148696" y="1398291"/>
                <a:ext cx="20205" cy="27031"/>
              </a:xfrm>
              <a:custGeom>
                <a:avLst/>
                <a:gdLst/>
                <a:ahLst/>
                <a:cxnLst/>
                <a:rect l="l" t="t" r="r" b="b"/>
                <a:pathLst>
                  <a:path w="835" h="1117" extrusionOk="0">
                    <a:moveTo>
                      <a:pt x="362" y="1"/>
                    </a:moveTo>
                    <a:cubicBezTo>
                      <a:pt x="341" y="1"/>
                      <a:pt x="320" y="5"/>
                      <a:pt x="301" y="12"/>
                    </a:cubicBezTo>
                    <a:cubicBezTo>
                      <a:pt x="101" y="46"/>
                      <a:pt x="1" y="346"/>
                      <a:pt x="101" y="646"/>
                    </a:cubicBezTo>
                    <a:cubicBezTo>
                      <a:pt x="163" y="924"/>
                      <a:pt x="339" y="1117"/>
                      <a:pt x="524" y="1117"/>
                    </a:cubicBezTo>
                    <a:cubicBezTo>
                      <a:pt x="539" y="1117"/>
                      <a:pt x="553" y="1116"/>
                      <a:pt x="568" y="1113"/>
                    </a:cubicBezTo>
                    <a:cubicBezTo>
                      <a:pt x="735" y="1046"/>
                      <a:pt x="835" y="780"/>
                      <a:pt x="768" y="479"/>
                    </a:cubicBezTo>
                    <a:cubicBezTo>
                      <a:pt x="709" y="214"/>
                      <a:pt x="520" y="1"/>
                      <a:pt x="3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8"/>
              <p:cNvSpPr/>
              <p:nvPr/>
            </p:nvSpPr>
            <p:spPr>
              <a:xfrm flipH="1">
                <a:off x="8069594" y="1368622"/>
                <a:ext cx="20205" cy="27031"/>
              </a:xfrm>
              <a:custGeom>
                <a:avLst/>
                <a:gdLst/>
                <a:ahLst/>
                <a:cxnLst/>
                <a:rect l="l" t="t" r="r" b="b"/>
                <a:pathLst>
                  <a:path w="835" h="1117" extrusionOk="0">
                    <a:moveTo>
                      <a:pt x="339" y="0"/>
                    </a:moveTo>
                    <a:cubicBezTo>
                      <a:pt x="326" y="0"/>
                      <a:pt x="313" y="2"/>
                      <a:pt x="301" y="4"/>
                    </a:cubicBezTo>
                    <a:cubicBezTo>
                      <a:pt x="101" y="37"/>
                      <a:pt x="1" y="338"/>
                      <a:pt x="101" y="638"/>
                    </a:cubicBezTo>
                    <a:cubicBezTo>
                      <a:pt x="160" y="903"/>
                      <a:pt x="323" y="1116"/>
                      <a:pt x="498" y="1116"/>
                    </a:cubicBezTo>
                    <a:cubicBezTo>
                      <a:pt x="521" y="1116"/>
                      <a:pt x="545" y="1113"/>
                      <a:pt x="568" y="1105"/>
                    </a:cubicBezTo>
                    <a:cubicBezTo>
                      <a:pt x="735" y="1072"/>
                      <a:pt x="835" y="771"/>
                      <a:pt x="768" y="471"/>
                    </a:cubicBezTo>
                    <a:cubicBezTo>
                      <a:pt x="706" y="193"/>
                      <a:pt x="501" y="0"/>
                      <a:pt x="3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8"/>
              <p:cNvSpPr/>
              <p:nvPr/>
            </p:nvSpPr>
            <p:spPr>
              <a:xfrm flipH="1">
                <a:off x="8172095" y="1359837"/>
                <a:ext cx="25867" cy="30686"/>
              </a:xfrm>
              <a:custGeom>
                <a:avLst/>
                <a:gdLst/>
                <a:ahLst/>
                <a:cxnLst/>
                <a:rect l="l" t="t" r="r" b="b"/>
                <a:pathLst>
                  <a:path w="1069" h="1268" fill="none" extrusionOk="0">
                    <a:moveTo>
                      <a:pt x="1068" y="0"/>
                    </a:moveTo>
                    <a:cubicBezTo>
                      <a:pt x="501" y="167"/>
                      <a:pt x="68" y="667"/>
                      <a:pt x="1" y="1268"/>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8"/>
              <p:cNvSpPr/>
              <p:nvPr/>
            </p:nvSpPr>
            <p:spPr>
              <a:xfrm flipH="1">
                <a:off x="8064755" y="1321093"/>
                <a:ext cx="33102" cy="13746"/>
              </a:xfrm>
              <a:custGeom>
                <a:avLst/>
                <a:gdLst/>
                <a:ahLst/>
                <a:cxnLst/>
                <a:rect l="l" t="t" r="r" b="b"/>
                <a:pathLst>
                  <a:path w="1368" h="568" fill="none" extrusionOk="0">
                    <a:moveTo>
                      <a:pt x="1368" y="567"/>
                    </a:moveTo>
                    <a:cubicBezTo>
                      <a:pt x="1368" y="567"/>
                      <a:pt x="634" y="0"/>
                      <a:pt x="0" y="467"/>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8"/>
              <p:cNvSpPr/>
              <p:nvPr/>
            </p:nvSpPr>
            <p:spPr>
              <a:xfrm flipH="1">
                <a:off x="8051035" y="1397759"/>
                <a:ext cx="53283" cy="62146"/>
              </a:xfrm>
              <a:custGeom>
                <a:avLst/>
                <a:gdLst/>
                <a:ahLst/>
                <a:cxnLst/>
                <a:rect l="l" t="t" r="r" b="b"/>
                <a:pathLst>
                  <a:path w="2202" h="2568" extrusionOk="0">
                    <a:moveTo>
                      <a:pt x="0" y="1"/>
                    </a:moveTo>
                    <a:lnTo>
                      <a:pt x="801" y="2536"/>
                    </a:lnTo>
                    <a:cubicBezTo>
                      <a:pt x="891" y="2557"/>
                      <a:pt x="981" y="2568"/>
                      <a:pt x="1070" y="2568"/>
                    </a:cubicBezTo>
                    <a:cubicBezTo>
                      <a:pt x="1540" y="2568"/>
                      <a:pt x="1977" y="2279"/>
                      <a:pt x="2202" y="1802"/>
                    </a:cubicBezTo>
                    <a:lnTo>
                      <a:pt x="0"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8"/>
              <p:cNvSpPr/>
              <p:nvPr/>
            </p:nvSpPr>
            <p:spPr>
              <a:xfrm flipH="1">
                <a:off x="8115594" y="1613308"/>
                <a:ext cx="43604" cy="19263"/>
              </a:xfrm>
              <a:custGeom>
                <a:avLst/>
                <a:gdLst/>
                <a:ahLst/>
                <a:cxnLst/>
                <a:rect l="l" t="t" r="r" b="b"/>
                <a:pathLst>
                  <a:path w="1802" h="796" extrusionOk="0">
                    <a:moveTo>
                      <a:pt x="1701" y="0"/>
                    </a:moveTo>
                    <a:cubicBezTo>
                      <a:pt x="1701" y="0"/>
                      <a:pt x="634" y="234"/>
                      <a:pt x="0" y="301"/>
                    </a:cubicBezTo>
                    <a:cubicBezTo>
                      <a:pt x="406" y="625"/>
                      <a:pt x="920" y="796"/>
                      <a:pt x="1438" y="796"/>
                    </a:cubicBezTo>
                    <a:cubicBezTo>
                      <a:pt x="1560" y="796"/>
                      <a:pt x="1681" y="787"/>
                      <a:pt x="1801" y="768"/>
                    </a:cubicBezTo>
                    <a:cubicBezTo>
                      <a:pt x="1768" y="501"/>
                      <a:pt x="1735" y="267"/>
                      <a:pt x="17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8"/>
              <p:cNvSpPr/>
              <p:nvPr/>
            </p:nvSpPr>
            <p:spPr>
              <a:xfrm flipH="1">
                <a:off x="8070393" y="1766760"/>
                <a:ext cx="88539" cy="106504"/>
              </a:xfrm>
              <a:custGeom>
                <a:avLst/>
                <a:gdLst/>
                <a:ahLst/>
                <a:cxnLst/>
                <a:rect l="l" t="t" r="r" b="b"/>
                <a:pathLst>
                  <a:path w="3659" h="4401" extrusionOk="0">
                    <a:moveTo>
                      <a:pt x="2897" y="0"/>
                    </a:moveTo>
                    <a:cubicBezTo>
                      <a:pt x="1549" y="0"/>
                      <a:pt x="0" y="1525"/>
                      <a:pt x="56" y="2165"/>
                    </a:cubicBezTo>
                    <a:cubicBezTo>
                      <a:pt x="156" y="2933"/>
                      <a:pt x="1657" y="4400"/>
                      <a:pt x="1657" y="4400"/>
                    </a:cubicBezTo>
                    <a:lnTo>
                      <a:pt x="3625" y="4200"/>
                    </a:lnTo>
                    <a:lnTo>
                      <a:pt x="3658" y="197"/>
                    </a:lnTo>
                    <a:cubicBezTo>
                      <a:pt x="3422" y="60"/>
                      <a:pt x="3163" y="0"/>
                      <a:pt x="28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8"/>
              <p:cNvSpPr/>
              <p:nvPr/>
            </p:nvSpPr>
            <p:spPr>
              <a:xfrm flipH="1">
                <a:off x="7972732" y="1858696"/>
                <a:ext cx="139668" cy="471464"/>
              </a:xfrm>
              <a:custGeom>
                <a:avLst/>
                <a:gdLst/>
                <a:ahLst/>
                <a:cxnLst/>
                <a:rect l="l" t="t" r="r" b="b"/>
                <a:pathLst>
                  <a:path w="5772" h="19482" extrusionOk="0">
                    <a:moveTo>
                      <a:pt x="1402" y="1"/>
                    </a:moveTo>
                    <a:lnTo>
                      <a:pt x="1" y="168"/>
                    </a:lnTo>
                    <a:lnTo>
                      <a:pt x="1469" y="16746"/>
                    </a:lnTo>
                    <a:lnTo>
                      <a:pt x="4170" y="19482"/>
                    </a:lnTo>
                    <a:lnTo>
                      <a:pt x="5772" y="16246"/>
                    </a:lnTo>
                    <a:cubicBezTo>
                      <a:pt x="4371" y="10842"/>
                      <a:pt x="1402" y="1"/>
                      <a:pt x="14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8"/>
              <p:cNvSpPr/>
              <p:nvPr/>
            </p:nvSpPr>
            <p:spPr>
              <a:xfrm flipH="1">
                <a:off x="7709584" y="2565844"/>
                <a:ext cx="731321" cy="1693637"/>
              </a:xfrm>
              <a:custGeom>
                <a:avLst/>
                <a:gdLst/>
                <a:ahLst/>
                <a:cxnLst/>
                <a:rect l="l" t="t" r="r" b="b"/>
                <a:pathLst>
                  <a:path w="30223" h="69985" extrusionOk="0">
                    <a:moveTo>
                      <a:pt x="25319" y="1"/>
                    </a:moveTo>
                    <a:lnTo>
                      <a:pt x="5771" y="835"/>
                    </a:lnTo>
                    <a:cubicBezTo>
                      <a:pt x="5771" y="835"/>
                      <a:pt x="6205" y="25152"/>
                      <a:pt x="5838" y="31090"/>
                    </a:cubicBezTo>
                    <a:cubicBezTo>
                      <a:pt x="5438" y="36994"/>
                      <a:pt x="4437" y="52805"/>
                      <a:pt x="0" y="65481"/>
                    </a:cubicBezTo>
                    <a:lnTo>
                      <a:pt x="5671" y="68116"/>
                    </a:lnTo>
                    <a:cubicBezTo>
                      <a:pt x="5671" y="68116"/>
                      <a:pt x="12910" y="52739"/>
                      <a:pt x="14611" y="42264"/>
                    </a:cubicBezTo>
                    <a:cubicBezTo>
                      <a:pt x="16312" y="31757"/>
                      <a:pt x="16946" y="18080"/>
                      <a:pt x="16946" y="18080"/>
                    </a:cubicBezTo>
                    <a:cubicBezTo>
                      <a:pt x="16946" y="18080"/>
                      <a:pt x="18847" y="26286"/>
                      <a:pt x="19748" y="33959"/>
                    </a:cubicBezTo>
                    <a:cubicBezTo>
                      <a:pt x="19948" y="35560"/>
                      <a:pt x="20081" y="37127"/>
                      <a:pt x="20182" y="38629"/>
                    </a:cubicBezTo>
                    <a:cubicBezTo>
                      <a:pt x="20649" y="47168"/>
                      <a:pt x="22483" y="69984"/>
                      <a:pt x="22483" y="69984"/>
                    </a:cubicBezTo>
                    <a:lnTo>
                      <a:pt x="28454" y="69050"/>
                    </a:lnTo>
                    <a:cubicBezTo>
                      <a:pt x="28454" y="69050"/>
                      <a:pt x="30222" y="44800"/>
                      <a:pt x="29955" y="37528"/>
                    </a:cubicBezTo>
                    <a:cubicBezTo>
                      <a:pt x="29688" y="30256"/>
                      <a:pt x="27220" y="9207"/>
                      <a:pt x="25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8"/>
              <p:cNvSpPr/>
              <p:nvPr/>
            </p:nvSpPr>
            <p:spPr>
              <a:xfrm flipH="1">
                <a:off x="7770126" y="4278817"/>
                <a:ext cx="94467" cy="135641"/>
              </a:xfrm>
              <a:custGeom>
                <a:avLst/>
                <a:gdLst/>
                <a:ahLst/>
                <a:cxnLst/>
                <a:rect l="l" t="t" r="r" b="b"/>
                <a:pathLst>
                  <a:path w="3904" h="5605" extrusionOk="0">
                    <a:moveTo>
                      <a:pt x="3570" y="1"/>
                    </a:moveTo>
                    <a:lnTo>
                      <a:pt x="0" y="234"/>
                    </a:lnTo>
                    <a:lnTo>
                      <a:pt x="367" y="5605"/>
                    </a:lnTo>
                    <a:lnTo>
                      <a:pt x="3903" y="4804"/>
                    </a:lnTo>
                    <a:lnTo>
                      <a:pt x="357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8"/>
              <p:cNvSpPr/>
              <p:nvPr/>
            </p:nvSpPr>
            <p:spPr>
              <a:xfrm flipH="1">
                <a:off x="7728966" y="4218293"/>
                <a:ext cx="183248" cy="92033"/>
              </a:xfrm>
              <a:custGeom>
                <a:avLst/>
                <a:gdLst/>
                <a:ahLst/>
                <a:cxnLst/>
                <a:rect l="l" t="t" r="r" b="b"/>
                <a:pathLst>
                  <a:path w="7573" h="3803" extrusionOk="0">
                    <a:moveTo>
                      <a:pt x="7572" y="0"/>
                    </a:moveTo>
                    <a:lnTo>
                      <a:pt x="0" y="1434"/>
                    </a:lnTo>
                    <a:lnTo>
                      <a:pt x="367" y="3803"/>
                    </a:lnTo>
                    <a:lnTo>
                      <a:pt x="7406" y="2502"/>
                    </a:lnTo>
                    <a:lnTo>
                      <a:pt x="75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8"/>
              <p:cNvSpPr/>
              <p:nvPr/>
            </p:nvSpPr>
            <p:spPr>
              <a:xfrm flipH="1">
                <a:off x="8333541" y="4194069"/>
                <a:ext cx="131586" cy="143700"/>
              </a:xfrm>
              <a:custGeom>
                <a:avLst/>
                <a:gdLst/>
                <a:ahLst/>
                <a:cxnLst/>
                <a:rect l="l" t="t" r="r" b="b"/>
                <a:pathLst>
                  <a:path w="5438" h="5938" extrusionOk="0">
                    <a:moveTo>
                      <a:pt x="2236" y="0"/>
                    </a:moveTo>
                    <a:lnTo>
                      <a:pt x="1" y="4637"/>
                    </a:lnTo>
                    <a:lnTo>
                      <a:pt x="3370" y="5938"/>
                    </a:lnTo>
                    <a:lnTo>
                      <a:pt x="5438" y="1468"/>
                    </a:lnTo>
                    <a:lnTo>
                      <a:pt x="2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8"/>
              <p:cNvSpPr/>
              <p:nvPr/>
            </p:nvSpPr>
            <p:spPr>
              <a:xfrm flipH="1">
                <a:off x="8257657" y="4306623"/>
                <a:ext cx="259131" cy="166060"/>
              </a:xfrm>
              <a:custGeom>
                <a:avLst/>
                <a:gdLst/>
                <a:ahLst/>
                <a:cxnLst/>
                <a:rect l="l" t="t" r="r" b="b"/>
                <a:pathLst>
                  <a:path w="10709" h="6862" extrusionOk="0">
                    <a:moveTo>
                      <a:pt x="2125" y="0"/>
                    </a:moveTo>
                    <a:cubicBezTo>
                      <a:pt x="1902" y="0"/>
                      <a:pt x="1691" y="124"/>
                      <a:pt x="1569" y="320"/>
                    </a:cubicBezTo>
                    <a:lnTo>
                      <a:pt x="201" y="2454"/>
                    </a:lnTo>
                    <a:cubicBezTo>
                      <a:pt x="1" y="2788"/>
                      <a:pt x="134" y="3255"/>
                      <a:pt x="501" y="3422"/>
                    </a:cubicBezTo>
                    <a:cubicBezTo>
                      <a:pt x="2469" y="4256"/>
                      <a:pt x="7873" y="6524"/>
                      <a:pt x="8440" y="6657"/>
                    </a:cubicBezTo>
                    <a:cubicBezTo>
                      <a:pt x="8784" y="6756"/>
                      <a:pt x="9120" y="6862"/>
                      <a:pt x="9428" y="6862"/>
                    </a:cubicBezTo>
                    <a:cubicBezTo>
                      <a:pt x="9747" y="6862"/>
                      <a:pt x="10037" y="6747"/>
                      <a:pt x="10275" y="6391"/>
                    </a:cubicBezTo>
                    <a:cubicBezTo>
                      <a:pt x="10709" y="5657"/>
                      <a:pt x="10075" y="5190"/>
                      <a:pt x="8807" y="4489"/>
                    </a:cubicBezTo>
                    <a:cubicBezTo>
                      <a:pt x="7840" y="3956"/>
                      <a:pt x="7006" y="2521"/>
                      <a:pt x="6706" y="1954"/>
                    </a:cubicBezTo>
                    <a:cubicBezTo>
                      <a:pt x="6606" y="1787"/>
                      <a:pt x="6472" y="1654"/>
                      <a:pt x="6305" y="1587"/>
                    </a:cubicBezTo>
                    <a:lnTo>
                      <a:pt x="2369" y="53"/>
                    </a:lnTo>
                    <a:cubicBezTo>
                      <a:pt x="2289" y="17"/>
                      <a:pt x="2206" y="0"/>
                      <a:pt x="2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8"/>
              <p:cNvSpPr/>
              <p:nvPr/>
            </p:nvSpPr>
            <p:spPr>
              <a:xfrm flipH="1">
                <a:off x="7613544" y="4389121"/>
                <a:ext cx="256711" cy="113764"/>
              </a:xfrm>
              <a:custGeom>
                <a:avLst/>
                <a:gdLst/>
                <a:ahLst/>
                <a:cxnLst/>
                <a:rect l="l" t="t" r="r" b="b"/>
                <a:pathLst>
                  <a:path w="10609" h="4701" extrusionOk="0">
                    <a:moveTo>
                      <a:pt x="4834" y="0"/>
                    </a:moveTo>
                    <a:cubicBezTo>
                      <a:pt x="4790" y="0"/>
                      <a:pt x="4746" y="4"/>
                      <a:pt x="4704" y="13"/>
                    </a:cubicBezTo>
                    <a:lnTo>
                      <a:pt x="535" y="847"/>
                    </a:lnTo>
                    <a:cubicBezTo>
                      <a:pt x="234" y="913"/>
                      <a:pt x="1" y="1180"/>
                      <a:pt x="1" y="1481"/>
                    </a:cubicBezTo>
                    <a:lnTo>
                      <a:pt x="1" y="4049"/>
                    </a:lnTo>
                    <a:cubicBezTo>
                      <a:pt x="1" y="4401"/>
                      <a:pt x="284" y="4701"/>
                      <a:pt x="647" y="4701"/>
                    </a:cubicBezTo>
                    <a:cubicBezTo>
                      <a:pt x="697" y="4701"/>
                      <a:pt x="749" y="4695"/>
                      <a:pt x="802" y="4683"/>
                    </a:cubicBezTo>
                    <a:cubicBezTo>
                      <a:pt x="2903" y="4316"/>
                      <a:pt x="8674" y="3315"/>
                      <a:pt x="9208" y="3148"/>
                    </a:cubicBezTo>
                    <a:cubicBezTo>
                      <a:pt x="9908" y="2915"/>
                      <a:pt x="10609" y="2781"/>
                      <a:pt x="10609" y="1914"/>
                    </a:cubicBezTo>
                    <a:cubicBezTo>
                      <a:pt x="10609" y="1260"/>
                      <a:pt x="10096" y="1078"/>
                      <a:pt x="9199" y="1078"/>
                    </a:cubicBezTo>
                    <a:cubicBezTo>
                      <a:pt x="8952" y="1078"/>
                      <a:pt x="8676" y="1092"/>
                      <a:pt x="8374" y="1114"/>
                    </a:cubicBezTo>
                    <a:cubicBezTo>
                      <a:pt x="8327" y="1116"/>
                      <a:pt x="8279" y="1118"/>
                      <a:pt x="8231" y="1118"/>
                    </a:cubicBezTo>
                    <a:cubicBezTo>
                      <a:pt x="7120" y="1118"/>
                      <a:pt x="5748" y="401"/>
                      <a:pt x="5205" y="113"/>
                    </a:cubicBezTo>
                    <a:cubicBezTo>
                      <a:pt x="5105" y="38"/>
                      <a:pt x="4967" y="0"/>
                      <a:pt x="48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8"/>
              <p:cNvSpPr/>
              <p:nvPr/>
            </p:nvSpPr>
            <p:spPr>
              <a:xfrm flipH="1">
                <a:off x="8252818" y="4148863"/>
                <a:ext cx="213107" cy="108997"/>
              </a:xfrm>
              <a:custGeom>
                <a:avLst/>
                <a:gdLst/>
                <a:ahLst/>
                <a:cxnLst/>
                <a:rect l="l" t="t" r="r" b="b"/>
                <a:pathLst>
                  <a:path w="8807" h="4504" extrusionOk="0">
                    <a:moveTo>
                      <a:pt x="734" y="0"/>
                    </a:moveTo>
                    <a:lnTo>
                      <a:pt x="0" y="2335"/>
                    </a:lnTo>
                    <a:lnTo>
                      <a:pt x="7372" y="4504"/>
                    </a:lnTo>
                    <a:lnTo>
                      <a:pt x="8807" y="1735"/>
                    </a:lnTo>
                    <a:lnTo>
                      <a:pt x="73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8"/>
              <p:cNvSpPr/>
              <p:nvPr/>
            </p:nvSpPr>
            <p:spPr>
              <a:xfrm flipH="1">
                <a:off x="7941251" y="2757169"/>
                <a:ext cx="108986" cy="632104"/>
              </a:xfrm>
              <a:custGeom>
                <a:avLst/>
                <a:gdLst/>
                <a:ahLst/>
                <a:cxnLst/>
                <a:rect l="l" t="t" r="r" b="b"/>
                <a:pathLst>
                  <a:path w="4504" h="26120" extrusionOk="0">
                    <a:moveTo>
                      <a:pt x="0" y="1"/>
                    </a:moveTo>
                    <a:lnTo>
                      <a:pt x="801" y="10241"/>
                    </a:lnTo>
                    <a:cubicBezTo>
                      <a:pt x="801" y="10241"/>
                      <a:pt x="2669" y="18447"/>
                      <a:pt x="3603" y="26119"/>
                    </a:cubicBezTo>
                    <a:cubicBezTo>
                      <a:pt x="4504" y="17680"/>
                      <a:pt x="1" y="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8"/>
              <p:cNvSpPr/>
              <p:nvPr/>
            </p:nvSpPr>
            <p:spPr>
              <a:xfrm flipH="1">
                <a:off x="8115594" y="1716642"/>
                <a:ext cx="145306" cy="145321"/>
              </a:xfrm>
              <a:custGeom>
                <a:avLst/>
                <a:gdLst/>
                <a:ahLst/>
                <a:cxnLst/>
                <a:rect l="l" t="t" r="r" b="b"/>
                <a:pathLst>
                  <a:path w="6005" h="6005" extrusionOk="0">
                    <a:moveTo>
                      <a:pt x="1134" y="0"/>
                    </a:moveTo>
                    <a:lnTo>
                      <a:pt x="0" y="3269"/>
                    </a:lnTo>
                    <a:cubicBezTo>
                      <a:pt x="1568" y="4570"/>
                      <a:pt x="4737" y="6004"/>
                      <a:pt x="4737" y="6004"/>
                    </a:cubicBezTo>
                    <a:lnTo>
                      <a:pt x="6004" y="2235"/>
                    </a:lnTo>
                    <a:cubicBezTo>
                      <a:pt x="4270" y="1768"/>
                      <a:pt x="2602" y="1034"/>
                      <a:pt x="1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8"/>
              <p:cNvSpPr/>
              <p:nvPr/>
            </p:nvSpPr>
            <p:spPr>
              <a:xfrm flipH="1">
                <a:off x="8014690" y="1700476"/>
                <a:ext cx="100928" cy="149387"/>
              </a:xfrm>
              <a:custGeom>
                <a:avLst/>
                <a:gdLst/>
                <a:ahLst/>
                <a:cxnLst/>
                <a:rect l="l" t="t" r="r" b="b"/>
                <a:pathLst>
                  <a:path w="4171" h="6173" extrusionOk="0">
                    <a:moveTo>
                      <a:pt x="1802" y="1"/>
                    </a:moveTo>
                    <a:cubicBezTo>
                      <a:pt x="1802" y="1"/>
                      <a:pt x="801" y="2169"/>
                      <a:pt x="0" y="2903"/>
                    </a:cubicBezTo>
                    <a:lnTo>
                      <a:pt x="2102" y="6172"/>
                    </a:lnTo>
                    <a:cubicBezTo>
                      <a:pt x="3069" y="4838"/>
                      <a:pt x="3770" y="3337"/>
                      <a:pt x="4170" y="1736"/>
                    </a:cubicBez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2" name="Google Shape;1442;p98"/>
          <p:cNvGrpSpPr/>
          <p:nvPr/>
        </p:nvGrpSpPr>
        <p:grpSpPr>
          <a:xfrm flipH="1">
            <a:off x="190054" y="4707830"/>
            <a:ext cx="4532422" cy="253549"/>
            <a:chOff x="1944050" y="4354334"/>
            <a:chExt cx="3787750" cy="211891"/>
          </a:xfrm>
        </p:grpSpPr>
        <p:sp>
          <p:nvSpPr>
            <p:cNvPr id="1443" name="Google Shape;1443;p98"/>
            <p:cNvSpPr/>
            <p:nvPr/>
          </p:nvSpPr>
          <p:spPr>
            <a:xfrm>
              <a:off x="5534950" y="4563700"/>
              <a:ext cx="196850" cy="2525"/>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8"/>
            <p:cNvSpPr/>
            <p:nvPr/>
          </p:nvSpPr>
          <p:spPr>
            <a:xfrm>
              <a:off x="5200081" y="4354334"/>
              <a:ext cx="306900" cy="2525"/>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8"/>
            <p:cNvSpPr/>
            <p:nvPr/>
          </p:nvSpPr>
          <p:spPr>
            <a:xfrm>
              <a:off x="1944050" y="4484475"/>
              <a:ext cx="402000" cy="2525"/>
            </a:xfrm>
            <a:custGeom>
              <a:avLst/>
              <a:gdLst/>
              <a:ahLst/>
              <a:cxnLst/>
              <a:rect l="l" t="t" r="r" b="b"/>
              <a:pathLst>
                <a:path w="16080" h="101" extrusionOk="0">
                  <a:moveTo>
                    <a:pt x="1" y="1"/>
                  </a:moveTo>
                  <a:lnTo>
                    <a:pt x="1" y="101"/>
                  </a:lnTo>
                  <a:lnTo>
                    <a:pt x="16079" y="101"/>
                  </a:lnTo>
                  <a:lnTo>
                    <a:pt x="16079"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98"/>
          <p:cNvSpPr/>
          <p:nvPr/>
        </p:nvSpPr>
        <p:spPr>
          <a:xfrm rot="10800000" flipH="1">
            <a:off x="842588" y="3248032"/>
            <a:ext cx="488671" cy="489289"/>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98"/>
          <p:cNvGrpSpPr/>
          <p:nvPr/>
        </p:nvGrpSpPr>
        <p:grpSpPr>
          <a:xfrm>
            <a:off x="1388795" y="2972062"/>
            <a:ext cx="375412" cy="368450"/>
            <a:chOff x="3763184" y="3817357"/>
            <a:chExt cx="363314" cy="356576"/>
          </a:xfrm>
        </p:grpSpPr>
        <p:sp>
          <p:nvSpPr>
            <p:cNvPr id="1448" name="Google Shape;1448;p9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8"/>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98"/>
          <p:cNvSpPr/>
          <p:nvPr/>
        </p:nvSpPr>
        <p:spPr>
          <a:xfrm rot="10800000" flipH="1">
            <a:off x="1279775" y="2859877"/>
            <a:ext cx="593430" cy="59299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8"/>
          <p:cNvSpPr/>
          <p:nvPr/>
        </p:nvSpPr>
        <p:spPr>
          <a:xfrm rot="10800000" flipH="1">
            <a:off x="943625" y="1447776"/>
            <a:ext cx="378098" cy="378577"/>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98"/>
          <p:cNvGrpSpPr/>
          <p:nvPr/>
        </p:nvGrpSpPr>
        <p:grpSpPr>
          <a:xfrm>
            <a:off x="1131231" y="1625508"/>
            <a:ext cx="890495" cy="890052"/>
            <a:chOff x="1307443" y="1358808"/>
            <a:chExt cx="890495" cy="890052"/>
          </a:xfrm>
        </p:grpSpPr>
        <p:grpSp>
          <p:nvGrpSpPr>
            <p:cNvPr id="1453" name="Google Shape;1453;p98"/>
            <p:cNvGrpSpPr/>
            <p:nvPr/>
          </p:nvGrpSpPr>
          <p:grpSpPr>
            <a:xfrm>
              <a:off x="1532061" y="1554180"/>
              <a:ext cx="460309" cy="451684"/>
              <a:chOff x="5529888" y="1654257"/>
              <a:chExt cx="363679" cy="356865"/>
            </a:xfrm>
          </p:grpSpPr>
          <p:sp>
            <p:nvSpPr>
              <p:cNvPr id="1454" name="Google Shape;1454;p98"/>
              <p:cNvSpPr/>
              <p:nvPr/>
            </p:nvSpPr>
            <p:spPr>
              <a:xfrm>
                <a:off x="5529888" y="16542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8"/>
              <p:cNvSpPr/>
              <p:nvPr/>
            </p:nvSpPr>
            <p:spPr>
              <a:xfrm>
                <a:off x="5685788" y="16542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98"/>
            <p:cNvSpPr/>
            <p:nvPr/>
          </p:nvSpPr>
          <p:spPr>
            <a:xfrm rot="10159057" flipH="1">
              <a:off x="1371453" y="1422874"/>
              <a:ext cx="762476" cy="76192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98"/>
          <p:cNvGrpSpPr/>
          <p:nvPr/>
        </p:nvGrpSpPr>
        <p:grpSpPr>
          <a:xfrm>
            <a:off x="640068" y="2215758"/>
            <a:ext cx="890495" cy="890052"/>
            <a:chOff x="821043" y="1920483"/>
            <a:chExt cx="890495" cy="890052"/>
          </a:xfrm>
        </p:grpSpPr>
        <p:grpSp>
          <p:nvGrpSpPr>
            <p:cNvPr id="1458" name="Google Shape;1458;p98"/>
            <p:cNvGrpSpPr/>
            <p:nvPr/>
          </p:nvGrpSpPr>
          <p:grpSpPr>
            <a:xfrm>
              <a:off x="1036617" y="2139668"/>
              <a:ext cx="459348" cy="451684"/>
              <a:chOff x="3314750" y="3817357"/>
              <a:chExt cx="362920" cy="356865"/>
            </a:xfrm>
          </p:grpSpPr>
          <p:sp>
            <p:nvSpPr>
              <p:cNvPr id="1459" name="Google Shape;1459;p9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8"/>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98"/>
            <p:cNvSpPr/>
            <p:nvPr/>
          </p:nvSpPr>
          <p:spPr>
            <a:xfrm rot="10159057" flipH="1">
              <a:off x="885053" y="1984549"/>
              <a:ext cx="762476" cy="76192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1465"/>
        <p:cNvGrpSpPr/>
        <p:nvPr/>
      </p:nvGrpSpPr>
      <p:grpSpPr>
        <a:xfrm>
          <a:off x="0" y="0"/>
          <a:ext cx="0" cy="0"/>
          <a:chOff x="0" y="0"/>
          <a:chExt cx="0" cy="0"/>
        </a:xfrm>
      </p:grpSpPr>
      <p:sp>
        <p:nvSpPr>
          <p:cNvPr id="1466" name="Google Shape;1466;p99"/>
          <p:cNvSpPr txBox="1"/>
          <p:nvPr/>
        </p:nvSpPr>
        <p:spPr>
          <a:xfrm>
            <a:off x="170350" y="2543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Works Cited</a:t>
            </a:r>
            <a:endParaRPr sz="2470">
              <a:solidFill>
                <a:schemeClr val="lt1"/>
              </a:solidFill>
              <a:latin typeface="Source Sans Pro Black"/>
              <a:ea typeface="Source Sans Pro Black"/>
              <a:cs typeface="Source Sans Pro Black"/>
              <a:sym typeface="Source Sans Pro Black"/>
            </a:endParaRPr>
          </a:p>
        </p:txBody>
      </p:sp>
      <p:sp>
        <p:nvSpPr>
          <p:cNvPr id="1467" name="Google Shape;1467;p99"/>
          <p:cNvSpPr txBox="1"/>
          <p:nvPr/>
        </p:nvSpPr>
        <p:spPr>
          <a:xfrm>
            <a:off x="231300" y="1345475"/>
            <a:ext cx="8681400" cy="3093900"/>
          </a:xfrm>
          <a:prstGeom prst="rect">
            <a:avLst/>
          </a:prstGeom>
          <a:noFill/>
          <a:ln>
            <a:noFill/>
          </a:ln>
        </p:spPr>
        <p:txBody>
          <a:bodyPr spcFirstLastPara="1" wrap="square" lIns="91425" tIns="91425" rIns="91425" bIns="91425" anchor="t" anchorCtr="0">
            <a:spAutoFit/>
          </a:bodyPr>
          <a:lstStyle/>
          <a:p>
            <a:pPr marL="457200" lvl="0" indent="-317500" algn="l" rtl="0">
              <a:lnSpc>
                <a:spcPct val="90000"/>
              </a:lnSpc>
              <a:spcBef>
                <a:spcPts val="800"/>
              </a:spcBef>
              <a:spcAft>
                <a:spcPts val="0"/>
              </a:spcAft>
              <a:buClr>
                <a:schemeClr val="lt1"/>
              </a:buClr>
              <a:buSzPts val="1400"/>
              <a:buChar char="•"/>
            </a:pPr>
            <a:r>
              <a:rPr lang="en">
                <a:solidFill>
                  <a:schemeClr val="lt1"/>
                </a:solidFill>
                <a:latin typeface="Source Sans Pro"/>
                <a:ea typeface="Source Sans Pro"/>
                <a:cs typeface="Source Sans Pro"/>
                <a:sym typeface="Source Sans Pro"/>
              </a:rPr>
              <a:t>Whole Foods Market | Statista (openathens.net)</a:t>
            </a:r>
            <a:br>
              <a:rPr lang="en">
                <a:solidFill>
                  <a:schemeClr val="lt1"/>
                </a:solidFill>
                <a:latin typeface="Source Sans Pro"/>
                <a:ea typeface="Source Sans Pro"/>
                <a:cs typeface="Source Sans Pro"/>
                <a:sym typeface="Source Sans Pro"/>
              </a:rPr>
            </a:br>
            <a:r>
              <a:rPr lang="en">
                <a:solidFill>
                  <a:schemeClr val="l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https://www-statista-com.eu1.proxy.openathens.net/study/24462/whole-foods-market-statista-dossier/</a:t>
            </a:r>
            <a:endParaRPr>
              <a:solidFill>
                <a:schemeClr val="lt1"/>
              </a:solidFill>
              <a:latin typeface="Source Sans Pro"/>
              <a:ea typeface="Source Sans Pro"/>
              <a:cs typeface="Source Sans Pro"/>
              <a:sym typeface="Source Sans Pro"/>
            </a:endParaRPr>
          </a:p>
          <a:p>
            <a:pPr marL="457200" lvl="0" indent="-317500" algn="l" rtl="0">
              <a:lnSpc>
                <a:spcPct val="90000"/>
              </a:lnSpc>
              <a:spcBef>
                <a:spcPts val="0"/>
              </a:spcBef>
              <a:spcAft>
                <a:spcPts val="0"/>
              </a:spcAft>
              <a:buClr>
                <a:schemeClr val="lt1"/>
              </a:buClr>
              <a:buSzPts val="1400"/>
              <a:buChar char="•"/>
            </a:pPr>
            <a:r>
              <a:rPr lang="en">
                <a:solidFill>
                  <a:schemeClr val="lt1"/>
                </a:solidFill>
                <a:latin typeface="Source Sans Pro"/>
                <a:ea typeface="Source Sans Pro"/>
                <a:cs typeface="Source Sans Pro"/>
                <a:sym typeface="Source Sans Pro"/>
              </a:rPr>
              <a:t>Packaged Food Retailing in Philippines: Market Snapshot to 2017 - ProQuest One Business - ProQuest</a:t>
            </a:r>
            <a:br>
              <a:rPr lang="en">
                <a:solidFill>
                  <a:schemeClr val="lt1"/>
                </a:solidFill>
                <a:latin typeface="Source Sans Pro"/>
                <a:ea typeface="Source Sans Pro"/>
                <a:cs typeface="Source Sans Pro"/>
                <a:sym typeface="Source Sans Pro"/>
              </a:rPr>
            </a:br>
            <a:r>
              <a:rPr lang="en">
                <a:solidFill>
                  <a:schemeClr val="l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https://www.proquest.com/pq1business/docview/1544532247/B9F7545C0FFD4163PQ/1?accountid=14674</a:t>
            </a:r>
            <a:endParaRPr>
              <a:solidFill>
                <a:schemeClr val="lt1"/>
              </a:solidFill>
              <a:latin typeface="Source Sans Pro"/>
              <a:ea typeface="Source Sans Pro"/>
              <a:cs typeface="Source Sans Pro"/>
              <a:sym typeface="Source Sans Pro"/>
            </a:endParaRPr>
          </a:p>
          <a:p>
            <a:pPr marL="457200" lvl="0" indent="-317500" algn="l" rtl="0">
              <a:lnSpc>
                <a:spcPct val="90000"/>
              </a:lnSpc>
              <a:spcBef>
                <a:spcPts val="0"/>
              </a:spcBef>
              <a:spcAft>
                <a:spcPts val="0"/>
              </a:spcAft>
              <a:buClr>
                <a:schemeClr val="lt1"/>
              </a:buClr>
              <a:buSzPts val="1400"/>
              <a:buChar char="•"/>
            </a:pPr>
            <a:r>
              <a:rPr lang="en">
                <a:solidFill>
                  <a:schemeClr val="lt1"/>
                </a:solidFill>
                <a:latin typeface="Source Sans Pro"/>
                <a:ea typeface="Source Sans Pro"/>
                <a:cs typeface="Source Sans Pro"/>
                <a:sym typeface="Source Sans Pro"/>
              </a:rPr>
              <a:t>Mergent Online - Company Detail : Whole Foods Market Inc</a:t>
            </a:r>
            <a:br>
              <a:rPr lang="en">
                <a:solidFill>
                  <a:schemeClr val="lt1"/>
                </a:solidFill>
                <a:latin typeface="Source Sans Pro"/>
                <a:ea typeface="Source Sans Pro"/>
                <a:cs typeface="Source Sans Pro"/>
                <a:sym typeface="Source Sans Pro"/>
              </a:rPr>
            </a:br>
            <a:r>
              <a:rPr lang="en">
                <a:solidFill>
                  <a:schemeClr val="lt1"/>
                </a:solidFill>
                <a:latin typeface="Source Sans Pro"/>
                <a:ea typeface="Source Sans Pro"/>
                <a:cs typeface="Source Sans Pro"/>
                <a:sym typeface="Source Sans Pro"/>
              </a:rPr>
              <a:t>https://www.mergentonline.com/companydetail.php?compnumber=71872&amp;pagetype=synopsis</a:t>
            </a:r>
            <a:endParaRPr>
              <a:solidFill>
                <a:schemeClr val="lt1"/>
              </a:solidFill>
              <a:latin typeface="Source Sans Pro"/>
              <a:ea typeface="Source Sans Pro"/>
              <a:cs typeface="Source Sans Pro"/>
              <a:sym typeface="Source Sans Pro"/>
            </a:endParaRPr>
          </a:p>
          <a:p>
            <a:pPr marL="457200" lvl="0" indent="-317500" algn="l" rtl="0">
              <a:lnSpc>
                <a:spcPct val="90000"/>
              </a:lnSpc>
              <a:spcBef>
                <a:spcPts val="0"/>
              </a:spcBef>
              <a:spcAft>
                <a:spcPts val="0"/>
              </a:spcAft>
              <a:buClr>
                <a:schemeClr val="lt1"/>
              </a:buClr>
              <a:buSzPts val="1400"/>
              <a:buChar char="•"/>
            </a:pPr>
            <a:r>
              <a:rPr lang="en">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Compare countries - Hofstede Insights (hofstede-insights.com)</a:t>
            </a:r>
            <a:br>
              <a:rPr lang="en">
                <a:solidFill>
                  <a:schemeClr val="lt1"/>
                </a:solidFill>
                <a:latin typeface="Source Sans Pro"/>
                <a:ea typeface="Source Sans Pro"/>
                <a:cs typeface="Source Sans Pro"/>
                <a:sym typeface="Source Sans Pro"/>
              </a:rPr>
            </a:br>
            <a:r>
              <a:rPr lang="en">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https://www.hofstede-insights.com/fi/product/compare-countries/</a:t>
            </a:r>
            <a:endParaRPr>
              <a:solidFill>
                <a:schemeClr val="lt1"/>
              </a:solidFill>
              <a:latin typeface="Source Sans Pro"/>
              <a:ea typeface="Source Sans Pro"/>
              <a:cs typeface="Source Sans Pro"/>
              <a:sym typeface="Source Sans Pro"/>
            </a:endParaRPr>
          </a:p>
          <a:p>
            <a:pPr marL="457200" lvl="0" indent="-317500" algn="l" rtl="0">
              <a:lnSpc>
                <a:spcPct val="90000"/>
              </a:lnSpc>
              <a:spcBef>
                <a:spcPts val="0"/>
              </a:spcBef>
              <a:spcAft>
                <a:spcPts val="0"/>
              </a:spcAft>
              <a:buClr>
                <a:schemeClr val="lt1"/>
              </a:buClr>
              <a:buSzPts val="1400"/>
              <a:buFont typeface="Source Sans Pro"/>
              <a:buChar char="•"/>
            </a:pPr>
            <a:r>
              <a:rPr lang="en">
                <a:solidFill>
                  <a:schemeClr val="lt1"/>
                </a:solidFill>
                <a:uFill>
                  <a:noFill/>
                </a:u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https://www.ruleranalytics.com/blog/reporting/measure-success-marketing-campaign/</a:t>
            </a:r>
            <a:endParaRPr>
              <a:solidFill>
                <a:schemeClr val="lt1"/>
              </a:solidFill>
              <a:latin typeface="Source Sans Pro"/>
              <a:ea typeface="Source Sans Pro"/>
              <a:cs typeface="Source Sans Pro"/>
              <a:sym typeface="Source Sans Pro"/>
            </a:endParaRPr>
          </a:p>
          <a:p>
            <a:pPr marL="457200" lvl="0" indent="-317500" algn="l" rtl="0">
              <a:lnSpc>
                <a:spcPct val="90000"/>
              </a:lnSpc>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https://latana.com/post/test-brand-marketing/</a:t>
            </a:r>
            <a:endParaRPr>
              <a:solidFill>
                <a:schemeClr val="lt1"/>
              </a:solidFill>
              <a:latin typeface="Source Sans Pro"/>
              <a:ea typeface="Source Sans Pro"/>
              <a:cs typeface="Source Sans Pro"/>
              <a:sym typeface="Source Sans Pro"/>
            </a:endParaRPr>
          </a:p>
          <a:p>
            <a:pPr marL="457200" lvl="0" indent="-317500" algn="l" rtl="0">
              <a:lnSpc>
                <a:spcPct val="90000"/>
              </a:lnSpc>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International Trade Administration </a:t>
            </a:r>
            <a:r>
              <a:rPr lang="en">
                <a:solidFill>
                  <a:schemeClr val="hlink"/>
                </a:solidFill>
                <a:uFill>
                  <a:noFill/>
                </a:uFill>
                <a:latin typeface="Source Sans Pro"/>
                <a:ea typeface="Source Sans Pro"/>
                <a:cs typeface="Source Sans Pro"/>
                <a:sym typeface="Source Sans Pro"/>
                <a:hlinkClick r:id="rId7"/>
              </a:rPr>
              <a:t>https://www.trade.gov/country-commercial-guides/philippines-selling-factors-and-techniques</a:t>
            </a:r>
            <a:endParaRPr>
              <a:solidFill>
                <a:schemeClr val="lt1"/>
              </a:solidFill>
              <a:latin typeface="Source Sans Pro"/>
              <a:ea typeface="Source Sans Pro"/>
              <a:cs typeface="Source Sans Pro"/>
              <a:sym typeface="Source Sans Pro"/>
            </a:endParaRPr>
          </a:p>
          <a:p>
            <a:pPr marL="457200" lvl="0" indent="-317500" algn="l" rtl="0">
              <a:lnSpc>
                <a:spcPct val="90000"/>
              </a:lnSpc>
              <a:spcBef>
                <a:spcPts val="0"/>
              </a:spcBef>
              <a:spcAft>
                <a:spcPts val="0"/>
              </a:spcAft>
              <a:buClr>
                <a:schemeClr val="lt1"/>
              </a:buClr>
              <a:buSzPts val="1400"/>
              <a:buFont typeface="Source Sans Pro"/>
              <a:buChar char="•"/>
            </a:pPr>
            <a:r>
              <a:rPr lang="en">
                <a:solidFill>
                  <a:schemeClr val="hlink"/>
                </a:solidFill>
                <a:uFill>
                  <a:noFill/>
                </a:uFill>
                <a:latin typeface="Source Sans Pro"/>
                <a:ea typeface="Source Sans Pro"/>
                <a:cs typeface="Source Sans Pro"/>
                <a:sym typeface="Source Sans Pro"/>
                <a:hlinkClick r:id="rId8"/>
              </a:rPr>
              <a:t>https://www-statista-com.eu1.proxy.openathens.net/statistics/258673/net-sales-of-whole-foods-market-worldwide/</a:t>
            </a:r>
            <a:endParaRPr>
              <a:solidFill>
                <a:schemeClr val="lt1"/>
              </a:solidFill>
              <a:latin typeface="Source Sans Pro"/>
              <a:ea typeface="Source Sans Pro"/>
              <a:cs typeface="Source Sans Pro"/>
              <a:sym typeface="Source Sans Pro"/>
            </a:endParaRPr>
          </a:p>
          <a:p>
            <a:pPr marL="457200" lvl="0" indent="-317500" algn="l" rtl="0">
              <a:lnSpc>
                <a:spcPct val="90000"/>
              </a:lnSpc>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https://wholefoods.coop/cms/wp-content/uploads/2021/10/Annual-Report-2021-web.pdf</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494"/>
        <p:cNvGrpSpPr/>
        <p:nvPr/>
      </p:nvGrpSpPr>
      <p:grpSpPr>
        <a:xfrm>
          <a:off x="0" y="0"/>
          <a:ext cx="0" cy="0"/>
          <a:chOff x="0" y="0"/>
          <a:chExt cx="0" cy="0"/>
        </a:xfrm>
      </p:grpSpPr>
      <p:sp>
        <p:nvSpPr>
          <p:cNvPr id="495" name="Google Shape;495;p72"/>
          <p:cNvSpPr txBox="1">
            <a:spLocks noGrp="1"/>
          </p:cNvSpPr>
          <p:nvPr>
            <p:ph type="title"/>
          </p:nvPr>
        </p:nvSpPr>
        <p:spPr>
          <a:xfrm>
            <a:off x="713225" y="2069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Business Description</a:t>
            </a:r>
            <a:endParaRPr sz="2450">
              <a:solidFill>
                <a:schemeClr val="lt1"/>
              </a:solidFill>
              <a:latin typeface="Source Sans Pro Black"/>
              <a:ea typeface="Source Sans Pro Black"/>
              <a:cs typeface="Source Sans Pro Black"/>
              <a:sym typeface="Source Sans Pro Black"/>
            </a:endParaRPr>
          </a:p>
        </p:txBody>
      </p:sp>
      <p:sp>
        <p:nvSpPr>
          <p:cNvPr id="496" name="Google Shape;496;p72"/>
          <p:cNvSpPr txBox="1">
            <a:spLocks noGrp="1"/>
          </p:cNvSpPr>
          <p:nvPr>
            <p:ph type="body" idx="4294967295"/>
          </p:nvPr>
        </p:nvSpPr>
        <p:spPr>
          <a:xfrm>
            <a:off x="484025" y="983400"/>
            <a:ext cx="7889700" cy="3908700"/>
          </a:xfrm>
          <a:prstGeom prst="rect">
            <a:avLst/>
          </a:prstGeom>
        </p:spPr>
        <p:txBody>
          <a:bodyPr spcFirstLastPara="1" wrap="square" lIns="91425" tIns="91425" rIns="91425" bIns="91425" anchor="t" anchorCtr="0">
            <a:noAutofit/>
          </a:bodyPr>
          <a:lstStyle/>
          <a:p>
            <a:pPr marL="457200" marR="0" lvl="0" indent="-323850" algn="l" rtl="0">
              <a:lnSpc>
                <a:spcPct val="150000"/>
              </a:lnSpc>
              <a:spcBef>
                <a:spcPts val="0"/>
              </a:spcBef>
              <a:spcAft>
                <a:spcPts val="0"/>
              </a:spcAft>
              <a:buSzPts val="1500"/>
              <a:buFont typeface="Source Sans Pro"/>
              <a:buChar char="●"/>
            </a:pPr>
            <a:r>
              <a:rPr lang="en" sz="1500" dirty="0">
                <a:latin typeface="Source Sans Pro"/>
                <a:ea typeface="Source Sans Pro"/>
                <a:cs typeface="Source Sans Pro"/>
                <a:sym typeface="Source Sans Pro"/>
              </a:rPr>
              <a:t>Purpose : Natural and organic food supermarket that believes in sustainable agriculture </a:t>
            </a:r>
            <a:endParaRPr sz="1500" dirty="0">
              <a:latin typeface="Source Sans Pro"/>
              <a:ea typeface="Source Sans Pro"/>
              <a:cs typeface="Source Sans Pro"/>
              <a:sym typeface="Source Sans Pro"/>
            </a:endParaRPr>
          </a:p>
          <a:p>
            <a:pPr marL="457200" marR="0" lvl="0" indent="-323850" algn="l" rtl="0">
              <a:lnSpc>
                <a:spcPct val="150000"/>
              </a:lnSpc>
              <a:spcBef>
                <a:spcPts val="0"/>
              </a:spcBef>
              <a:spcAft>
                <a:spcPts val="0"/>
              </a:spcAft>
              <a:buSzPts val="1500"/>
              <a:buFont typeface="Times New Roman"/>
              <a:buChar char="●"/>
            </a:pPr>
            <a:r>
              <a:rPr lang="en" sz="1500" dirty="0">
                <a:latin typeface="Source Sans Pro"/>
                <a:ea typeface="Source Sans Pro"/>
                <a:cs typeface="Source Sans Pro"/>
                <a:sym typeface="Source Sans Pro"/>
              </a:rPr>
              <a:t>Founded</a:t>
            </a:r>
            <a:r>
              <a:rPr lang="en" sz="1500" b="1" dirty="0">
                <a:latin typeface="Source Sans Pro"/>
                <a:ea typeface="Source Sans Pro"/>
                <a:cs typeface="Source Sans Pro"/>
                <a:sym typeface="Source Sans Pro"/>
              </a:rPr>
              <a:t> : </a:t>
            </a:r>
            <a:r>
              <a:rPr lang="en" sz="1500" dirty="0">
                <a:latin typeface="Source Sans Pro"/>
                <a:ea typeface="Source Sans Pro"/>
                <a:cs typeface="Source Sans Pro"/>
                <a:sym typeface="Source Sans Pro"/>
              </a:rPr>
              <a:t>1978 by John </a:t>
            </a:r>
            <a:r>
              <a:rPr lang="en" sz="1500" dirty="0" err="1">
                <a:latin typeface="Source Sans Pro"/>
                <a:ea typeface="Source Sans Pro"/>
                <a:cs typeface="Source Sans Pro"/>
                <a:sym typeface="Source Sans Pro"/>
              </a:rPr>
              <a:t>Mackey,Renee</a:t>
            </a:r>
            <a:r>
              <a:rPr lang="en" sz="1500" dirty="0">
                <a:latin typeface="Source Sans Pro"/>
                <a:ea typeface="Source Sans Pro"/>
                <a:cs typeface="Source Sans Pro"/>
                <a:sym typeface="Source Sans Pro"/>
              </a:rPr>
              <a:t> Hardy-Lawson, Mark Skiles, Craig Weller</a:t>
            </a:r>
            <a:endParaRPr sz="1500" b="1" dirty="0">
              <a:latin typeface="Source Sans Pro"/>
              <a:ea typeface="Source Sans Pro"/>
              <a:cs typeface="Source Sans Pro"/>
              <a:sym typeface="Source Sans Pro"/>
            </a:endParaRPr>
          </a:p>
          <a:p>
            <a:pPr marL="457200" marR="0" lvl="0" indent="-323850" algn="l" rtl="0">
              <a:lnSpc>
                <a:spcPct val="150000"/>
              </a:lnSpc>
              <a:spcBef>
                <a:spcPts val="0"/>
              </a:spcBef>
              <a:spcAft>
                <a:spcPts val="0"/>
              </a:spcAft>
              <a:buSzPts val="1500"/>
              <a:buFont typeface="Source Sans Pro"/>
              <a:buChar char="●"/>
            </a:pPr>
            <a:r>
              <a:rPr lang="en" sz="1500" dirty="0">
                <a:latin typeface="Source Sans Pro"/>
                <a:ea typeface="Source Sans Pro"/>
                <a:cs typeface="Source Sans Pro"/>
                <a:sym typeface="Source Sans Pro"/>
              </a:rPr>
              <a:t>Headquarters : Austin, Texas </a:t>
            </a:r>
            <a:endParaRPr sz="1500" dirty="0">
              <a:latin typeface="Source Sans Pro"/>
              <a:ea typeface="Source Sans Pro"/>
              <a:cs typeface="Source Sans Pro"/>
              <a:sym typeface="Source Sans Pro"/>
            </a:endParaRPr>
          </a:p>
          <a:p>
            <a:pPr marL="457200" marR="0" lvl="0" indent="-323850" algn="l" rtl="0">
              <a:lnSpc>
                <a:spcPct val="150000"/>
              </a:lnSpc>
              <a:spcBef>
                <a:spcPts val="0"/>
              </a:spcBef>
              <a:spcAft>
                <a:spcPts val="0"/>
              </a:spcAft>
              <a:buSzPts val="1500"/>
              <a:buFont typeface="Times New Roman"/>
              <a:buChar char="●"/>
            </a:pPr>
            <a:r>
              <a:rPr lang="en" sz="1500" dirty="0">
                <a:latin typeface="Source Sans Pro"/>
                <a:ea typeface="Source Sans Pro"/>
                <a:cs typeface="Source Sans Pro"/>
                <a:sym typeface="Source Sans Pro"/>
              </a:rPr>
              <a:t>Company Sale: Amazon bought the grocer for</a:t>
            </a:r>
            <a:r>
              <a:rPr lang="en" sz="1500" b="1" dirty="0">
                <a:latin typeface="Source Sans Pro"/>
                <a:ea typeface="Source Sans Pro"/>
                <a:cs typeface="Source Sans Pro"/>
                <a:sym typeface="Source Sans Pro"/>
              </a:rPr>
              <a:t> $13.7 billion in 2017</a:t>
            </a:r>
            <a:endParaRPr sz="1500" b="1" dirty="0">
              <a:latin typeface="Source Sans Pro"/>
              <a:ea typeface="Source Sans Pro"/>
              <a:cs typeface="Source Sans Pro"/>
              <a:sym typeface="Source Sans Pro"/>
            </a:endParaRPr>
          </a:p>
          <a:p>
            <a:pPr marL="457200" marR="0" lvl="0" indent="-323850" algn="l" rtl="0">
              <a:lnSpc>
                <a:spcPct val="150000"/>
              </a:lnSpc>
              <a:spcBef>
                <a:spcPts val="0"/>
              </a:spcBef>
              <a:spcAft>
                <a:spcPts val="0"/>
              </a:spcAft>
              <a:buSzPts val="1500"/>
              <a:buFont typeface="Source Sans Pro"/>
              <a:buChar char="●"/>
            </a:pPr>
            <a:r>
              <a:rPr lang="en" sz="1500" dirty="0">
                <a:latin typeface="Source Sans Pro"/>
                <a:ea typeface="Source Sans Pro"/>
                <a:cs typeface="Source Sans Pro"/>
                <a:sym typeface="Source Sans Pro"/>
              </a:rPr>
              <a:t>Revenue : $ </a:t>
            </a:r>
            <a:r>
              <a:rPr lang="en" sz="1500" dirty="0"/>
              <a:t>b</a:t>
            </a:r>
            <a:r>
              <a:rPr lang="en" sz="1500" dirty="0">
                <a:latin typeface="Source Sans Pro"/>
                <a:ea typeface="Source Sans Pro"/>
                <a:cs typeface="Source Sans Pro"/>
                <a:sym typeface="Source Sans Pro"/>
              </a:rPr>
              <a:t>illion net sales (2021)</a:t>
            </a:r>
            <a:endParaRPr sz="1500" dirty="0">
              <a:latin typeface="Source Sans Pro"/>
              <a:ea typeface="Source Sans Pro"/>
              <a:cs typeface="Source Sans Pro"/>
              <a:sym typeface="Source Sans Pro"/>
            </a:endParaRPr>
          </a:p>
          <a:p>
            <a:pPr marL="457200" marR="0" lvl="0" indent="-323850" algn="l" rtl="0">
              <a:lnSpc>
                <a:spcPct val="150000"/>
              </a:lnSpc>
              <a:spcBef>
                <a:spcPts val="0"/>
              </a:spcBef>
              <a:spcAft>
                <a:spcPts val="0"/>
              </a:spcAft>
              <a:buSzPts val="1500"/>
              <a:buFont typeface="Source Sans Pro"/>
              <a:buChar char="●"/>
            </a:pPr>
            <a:r>
              <a:rPr lang="en" sz="1500" dirty="0">
                <a:latin typeface="Source Sans Pro"/>
                <a:ea typeface="Source Sans Pro"/>
                <a:cs typeface="Source Sans Pro"/>
                <a:sym typeface="Source Sans Pro"/>
              </a:rPr>
              <a:t>Stores : 500+ in US, UK &amp; Canada</a:t>
            </a:r>
            <a:endParaRPr sz="1500" dirty="0">
              <a:latin typeface="Source Sans Pro"/>
              <a:ea typeface="Source Sans Pro"/>
              <a:cs typeface="Source Sans Pro"/>
              <a:sym typeface="Source Sans Pro"/>
            </a:endParaRPr>
          </a:p>
          <a:p>
            <a:pPr marL="457200" marR="0" lvl="0" indent="-323850" algn="l" rtl="0">
              <a:lnSpc>
                <a:spcPct val="150000"/>
              </a:lnSpc>
              <a:spcBef>
                <a:spcPts val="0"/>
              </a:spcBef>
              <a:spcAft>
                <a:spcPts val="0"/>
              </a:spcAft>
              <a:buSzPts val="1500"/>
              <a:buFont typeface="Source Sans Pro"/>
              <a:buChar char="●"/>
            </a:pPr>
            <a:r>
              <a:rPr lang="en" sz="1500" dirty="0">
                <a:latin typeface="Source Sans Pro"/>
                <a:ea typeface="Source Sans Pro"/>
                <a:cs typeface="Source Sans Pro"/>
                <a:sym typeface="Source Sans Pro"/>
              </a:rPr>
              <a:t>Brand Identity: Modern, Quality, Organic</a:t>
            </a:r>
            <a:endParaRPr sz="1500" dirty="0">
              <a:latin typeface="Source Sans Pro"/>
              <a:ea typeface="Source Sans Pro"/>
              <a:cs typeface="Source Sans Pro"/>
              <a:sym typeface="Source Sans Pro"/>
            </a:endParaRPr>
          </a:p>
          <a:p>
            <a:pPr marL="457200" marR="0" lvl="0" indent="-323850" algn="l" rtl="0">
              <a:lnSpc>
                <a:spcPct val="150000"/>
              </a:lnSpc>
              <a:spcBef>
                <a:spcPts val="0"/>
              </a:spcBef>
              <a:spcAft>
                <a:spcPts val="0"/>
              </a:spcAft>
              <a:buSzPts val="1500"/>
              <a:buChar char="●"/>
            </a:pPr>
            <a:r>
              <a:rPr lang="en" sz="1500" dirty="0"/>
              <a:t>Sales : 21,537,080 </a:t>
            </a:r>
            <a:endParaRPr sz="1500" dirty="0"/>
          </a:p>
          <a:p>
            <a:pPr marL="457200" marR="0" lvl="0" indent="-323850" algn="l" rtl="0">
              <a:lnSpc>
                <a:spcPct val="150000"/>
              </a:lnSpc>
              <a:spcBef>
                <a:spcPts val="0"/>
              </a:spcBef>
              <a:spcAft>
                <a:spcPts val="0"/>
              </a:spcAft>
              <a:buSzPts val="1500"/>
              <a:buFont typeface="Source Sans Pro"/>
              <a:buChar char="●"/>
            </a:pPr>
            <a:r>
              <a:rPr lang="en" sz="1500" dirty="0">
                <a:latin typeface="Source Sans Pro"/>
                <a:ea typeface="Source Sans Pro"/>
                <a:cs typeface="Source Sans Pro"/>
                <a:sym typeface="Source Sans Pro"/>
              </a:rPr>
              <a:t>Mission Statement : </a:t>
            </a:r>
            <a:r>
              <a:rPr lang="en" sz="1500" i="1" dirty="0">
                <a:latin typeface="Source Sans Pro"/>
                <a:ea typeface="Source Sans Pro"/>
                <a:cs typeface="Source Sans Pro"/>
                <a:sym typeface="Source Sans Pro"/>
              </a:rPr>
              <a:t>Our purpose is to nourish people and the planet</a:t>
            </a:r>
            <a:endParaRPr sz="1500" i="1" dirty="0">
              <a:latin typeface="Source Sans Pro"/>
              <a:ea typeface="Source Sans Pro"/>
              <a:cs typeface="Source Sans Pro"/>
              <a:sym typeface="Source Sans Pro"/>
            </a:endParaRPr>
          </a:p>
          <a:p>
            <a:pPr marL="457200" marR="0" lvl="0" indent="-323850" algn="l" rtl="0">
              <a:lnSpc>
                <a:spcPct val="150000"/>
              </a:lnSpc>
              <a:spcBef>
                <a:spcPts val="0"/>
              </a:spcBef>
              <a:spcAft>
                <a:spcPts val="0"/>
              </a:spcAft>
              <a:buSzPts val="1500"/>
              <a:buFont typeface="Times New Roman"/>
              <a:buChar char="●"/>
            </a:pPr>
            <a:r>
              <a:rPr lang="en" sz="1500" dirty="0">
                <a:latin typeface="Source Sans Pro"/>
                <a:ea typeface="Source Sans Pro"/>
                <a:cs typeface="Source Sans Pro"/>
                <a:sym typeface="Source Sans Pro"/>
              </a:rPr>
              <a:t>Why </a:t>
            </a:r>
            <a:r>
              <a:rPr lang="en" sz="1500" u="sng" dirty="0" err="1">
                <a:solidFill>
                  <a:schemeClr val="hlink"/>
                </a:solidFill>
                <a:latin typeface="Source Sans Pro"/>
                <a:ea typeface="Source Sans Pro"/>
                <a:cs typeface="Source Sans Pro"/>
                <a:sym typeface="Source Sans Pro"/>
                <a:hlinkClick r:id="rId3"/>
              </a:rPr>
              <a:t>Whole</a:t>
            </a:r>
            <a:r>
              <a:rPr lang="en" sz="1500" u="sng" dirty="0" err="1">
                <a:solidFill>
                  <a:schemeClr val="hlink"/>
                </a:solidFill>
                <a:hlinkClick r:id="rId3"/>
              </a:rPr>
              <a:t>F</a:t>
            </a:r>
            <a:r>
              <a:rPr lang="en" sz="1500" u="sng" dirty="0" err="1">
                <a:solidFill>
                  <a:schemeClr val="hlink"/>
                </a:solidFill>
                <a:latin typeface="Source Sans Pro"/>
                <a:ea typeface="Source Sans Pro"/>
                <a:cs typeface="Source Sans Pro"/>
                <a:sym typeface="Source Sans Pro"/>
                <a:hlinkClick r:id="rId3"/>
              </a:rPr>
              <a:t>oods</a:t>
            </a:r>
            <a:r>
              <a:rPr lang="en" sz="1500" dirty="0">
                <a:latin typeface="Source Sans Pro"/>
                <a:ea typeface="Source Sans Pro"/>
                <a:cs typeface="Source Sans Pro"/>
                <a:sym typeface="Source Sans Pro"/>
              </a:rPr>
              <a:t>?</a:t>
            </a:r>
            <a:r>
              <a:rPr lang="en" sz="1500" b="1" dirty="0">
                <a:latin typeface="Source Sans Pro"/>
                <a:ea typeface="Source Sans Pro"/>
                <a:cs typeface="Source Sans Pro"/>
                <a:sym typeface="Source Sans Pro"/>
              </a:rPr>
              <a:t> </a:t>
            </a:r>
            <a:r>
              <a:rPr lang="en" sz="1500" dirty="0">
                <a:latin typeface="Source Sans Pro"/>
                <a:ea typeface="Source Sans Pro"/>
                <a:cs typeface="Source Sans Pro"/>
                <a:sym typeface="Source Sans Pro"/>
              </a:rPr>
              <a:t>Core values, vision and strategy fit the Filipino Market</a:t>
            </a:r>
            <a:endParaRPr sz="1500" dirty="0">
              <a:latin typeface="Source Sans Pro"/>
              <a:ea typeface="Source Sans Pro"/>
              <a:cs typeface="Source Sans Pro"/>
              <a:sym typeface="Source Sans Pro"/>
            </a:endParaRPr>
          </a:p>
          <a:p>
            <a:pPr marL="0" marR="0" lvl="0" indent="0" algn="l" rtl="0">
              <a:lnSpc>
                <a:spcPct val="150000"/>
              </a:lnSpc>
              <a:spcBef>
                <a:spcPts val="0"/>
              </a:spcBef>
              <a:spcAft>
                <a:spcPts val="0"/>
              </a:spcAft>
              <a:buNone/>
            </a:pPr>
            <a:r>
              <a:rPr lang="en" sz="1500" dirty="0">
                <a:latin typeface="Times New Roman"/>
                <a:ea typeface="Times New Roman"/>
                <a:cs typeface="Times New Roman"/>
                <a:sym typeface="Times New Roman"/>
              </a:rPr>
              <a:t>                                </a:t>
            </a:r>
            <a:endParaRPr sz="1500" dirty="0">
              <a:latin typeface="Times New Roman"/>
              <a:ea typeface="Times New Roman"/>
              <a:cs typeface="Times New Roman"/>
              <a:sym typeface="Times New Roman"/>
            </a:endParaRPr>
          </a:p>
          <a:p>
            <a:pPr marL="0" lvl="0" indent="0" algn="l" rtl="0">
              <a:spcBef>
                <a:spcPts val="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500"/>
        <p:cNvGrpSpPr/>
        <p:nvPr/>
      </p:nvGrpSpPr>
      <p:grpSpPr>
        <a:xfrm>
          <a:off x="0" y="0"/>
          <a:ext cx="0" cy="0"/>
          <a:chOff x="0" y="0"/>
          <a:chExt cx="0" cy="0"/>
        </a:xfrm>
      </p:grpSpPr>
      <p:sp>
        <p:nvSpPr>
          <p:cNvPr id="501" name="Google Shape;501;p73"/>
          <p:cNvSpPr txBox="1">
            <a:spLocks noGrp="1"/>
          </p:cNvSpPr>
          <p:nvPr>
            <p:ph type="title"/>
          </p:nvPr>
        </p:nvSpPr>
        <p:spPr>
          <a:xfrm>
            <a:off x="713225" y="2069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50">
                <a:solidFill>
                  <a:schemeClr val="lt1"/>
                </a:solidFill>
                <a:latin typeface="Source Sans Pro Black"/>
                <a:ea typeface="Source Sans Pro Black"/>
                <a:cs typeface="Source Sans Pro Black"/>
                <a:sym typeface="Source Sans Pro Black"/>
              </a:rPr>
              <a:t>Marketing Mix </a:t>
            </a:r>
            <a:endParaRPr sz="2450">
              <a:solidFill>
                <a:schemeClr val="lt1"/>
              </a:solidFill>
              <a:latin typeface="Source Sans Pro Black"/>
              <a:ea typeface="Source Sans Pro Black"/>
              <a:cs typeface="Source Sans Pro Black"/>
              <a:sym typeface="Source Sans Pro Black"/>
            </a:endParaRPr>
          </a:p>
        </p:txBody>
      </p:sp>
      <p:grpSp>
        <p:nvGrpSpPr>
          <p:cNvPr id="502" name="Google Shape;502;p73"/>
          <p:cNvGrpSpPr/>
          <p:nvPr/>
        </p:nvGrpSpPr>
        <p:grpSpPr>
          <a:xfrm>
            <a:off x="659625" y="1056350"/>
            <a:ext cx="7723706" cy="2767200"/>
            <a:chOff x="710275" y="1580400"/>
            <a:chExt cx="7723706" cy="2767200"/>
          </a:xfrm>
        </p:grpSpPr>
        <p:sp>
          <p:nvSpPr>
            <p:cNvPr id="503" name="Google Shape;503;p73"/>
            <p:cNvSpPr/>
            <p:nvPr/>
          </p:nvSpPr>
          <p:spPr>
            <a:xfrm>
              <a:off x="710275" y="1604675"/>
              <a:ext cx="3861900" cy="534900"/>
            </a:xfrm>
            <a:prstGeom prst="roundRect">
              <a:avLst>
                <a:gd name="adj" fmla="val 50000"/>
              </a:avLst>
            </a:prstGeom>
            <a:solidFill>
              <a:srgbClr val="7BD9C1"/>
            </a:solidFill>
            <a:ln>
              <a:noFill/>
            </a:ln>
          </p:spPr>
          <p:txBody>
            <a:bodyPr spcFirstLastPara="1" wrap="square" lIns="64007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Product</a:t>
              </a:r>
              <a:endParaRPr sz="1500">
                <a:solidFill>
                  <a:srgbClr val="FFFFFF"/>
                </a:solidFill>
                <a:latin typeface="Hammersmith One"/>
                <a:ea typeface="Hammersmith One"/>
                <a:cs typeface="Hammersmith One"/>
                <a:sym typeface="Hammersmith One"/>
              </a:endParaRPr>
            </a:p>
          </p:txBody>
        </p:sp>
        <p:sp>
          <p:nvSpPr>
            <p:cNvPr id="504" name="Google Shape;504;p73"/>
            <p:cNvSpPr/>
            <p:nvPr/>
          </p:nvSpPr>
          <p:spPr>
            <a:xfrm>
              <a:off x="710278" y="3779675"/>
              <a:ext cx="3861900" cy="530400"/>
            </a:xfrm>
            <a:prstGeom prst="roundRect">
              <a:avLst>
                <a:gd name="adj" fmla="val 50000"/>
              </a:avLst>
            </a:prstGeom>
            <a:solidFill>
              <a:srgbClr val="7BD9C1"/>
            </a:solidFill>
            <a:ln>
              <a:noFill/>
            </a:ln>
          </p:spPr>
          <p:txBody>
            <a:bodyPr spcFirstLastPara="1" wrap="square" lIns="64007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Price</a:t>
              </a:r>
              <a:endParaRPr sz="1800">
                <a:solidFill>
                  <a:srgbClr val="FFFFFF"/>
                </a:solidFill>
                <a:latin typeface="Hammersmith One"/>
                <a:ea typeface="Hammersmith One"/>
                <a:cs typeface="Hammersmith One"/>
                <a:sym typeface="Hammersmith One"/>
              </a:endParaRPr>
            </a:p>
          </p:txBody>
        </p:sp>
        <p:sp>
          <p:nvSpPr>
            <p:cNvPr id="505" name="Google Shape;505;p73"/>
            <p:cNvSpPr/>
            <p:nvPr/>
          </p:nvSpPr>
          <p:spPr>
            <a:xfrm>
              <a:off x="4572081" y="1604675"/>
              <a:ext cx="3861900" cy="534900"/>
            </a:xfrm>
            <a:prstGeom prst="roundRect">
              <a:avLst>
                <a:gd name="adj" fmla="val 50000"/>
              </a:avLst>
            </a:prstGeom>
            <a:solidFill>
              <a:srgbClr val="2FC09B"/>
            </a:solidFill>
            <a:ln>
              <a:noFill/>
            </a:ln>
          </p:spPr>
          <p:txBody>
            <a:bodyPr spcFirstLastPara="1" wrap="square" lIns="91425" tIns="91425" rIns="548625" bIns="91425" anchor="ctr" anchorCtr="0">
              <a:noAutofit/>
            </a:bodyPr>
            <a:lstStyle/>
            <a:p>
              <a:pPr marL="0" lvl="0" indent="0" algn="r"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Place</a:t>
              </a:r>
              <a:endParaRPr sz="1500">
                <a:solidFill>
                  <a:srgbClr val="FFFFFF"/>
                </a:solidFill>
                <a:latin typeface="Hammersmith One"/>
                <a:ea typeface="Hammersmith One"/>
                <a:cs typeface="Hammersmith One"/>
                <a:sym typeface="Hammersmith One"/>
              </a:endParaRPr>
            </a:p>
          </p:txBody>
        </p:sp>
        <p:sp>
          <p:nvSpPr>
            <p:cNvPr id="506" name="Google Shape;506;p73"/>
            <p:cNvSpPr/>
            <p:nvPr/>
          </p:nvSpPr>
          <p:spPr>
            <a:xfrm>
              <a:off x="4571915" y="3779675"/>
              <a:ext cx="3861900" cy="530400"/>
            </a:xfrm>
            <a:prstGeom prst="roundRect">
              <a:avLst>
                <a:gd name="adj" fmla="val 50000"/>
              </a:avLst>
            </a:prstGeom>
            <a:solidFill>
              <a:srgbClr val="2F9C80"/>
            </a:solidFill>
            <a:ln>
              <a:noFill/>
            </a:ln>
          </p:spPr>
          <p:txBody>
            <a:bodyPr spcFirstLastPara="1" wrap="square" lIns="91425" tIns="91425" rIns="548625" bIns="91425" anchor="ctr" anchorCtr="0">
              <a:noAutofit/>
            </a:bodyPr>
            <a:lstStyle/>
            <a:p>
              <a:pPr marL="0" lvl="0" indent="0" algn="r" rtl="0">
                <a:spcBef>
                  <a:spcPts val="0"/>
                </a:spcBef>
                <a:spcAft>
                  <a:spcPts val="0"/>
                </a:spcAft>
                <a:buClr>
                  <a:srgbClr val="000000"/>
                </a:buClr>
                <a:buSzPts val="1100"/>
                <a:buFont typeface="Arial"/>
                <a:buNone/>
              </a:pPr>
              <a:r>
                <a:rPr lang="en" sz="1800">
                  <a:solidFill>
                    <a:srgbClr val="FFFFFF"/>
                  </a:solidFill>
                  <a:latin typeface="Hammersmith One"/>
                  <a:ea typeface="Hammersmith One"/>
                  <a:cs typeface="Hammersmith One"/>
                  <a:sym typeface="Hammersmith One"/>
                </a:rPr>
                <a:t>Promotion</a:t>
              </a:r>
              <a:endParaRPr sz="1800">
                <a:solidFill>
                  <a:srgbClr val="FFFFFF"/>
                </a:solidFill>
                <a:latin typeface="Hammersmith One"/>
                <a:ea typeface="Hammersmith One"/>
                <a:cs typeface="Hammersmith One"/>
                <a:sym typeface="Hammersmith One"/>
              </a:endParaRPr>
            </a:p>
          </p:txBody>
        </p:sp>
        <p:sp>
          <p:nvSpPr>
            <p:cNvPr id="507" name="Google Shape;507;p73"/>
            <p:cNvSpPr/>
            <p:nvPr/>
          </p:nvSpPr>
          <p:spPr>
            <a:xfrm>
              <a:off x="3188400" y="1580400"/>
              <a:ext cx="2767200" cy="2767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73"/>
          <p:cNvSpPr/>
          <p:nvPr/>
        </p:nvSpPr>
        <p:spPr>
          <a:xfrm>
            <a:off x="3429200" y="1347800"/>
            <a:ext cx="2184300" cy="2184300"/>
          </a:xfrm>
          <a:prstGeom prst="ellipse">
            <a:avLst/>
          </a:prstGeom>
          <a:noFill/>
          <a:ln w="9525" cap="flat" cmpd="sng">
            <a:solidFill>
              <a:srgbClr val="2903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3"/>
          <p:cNvSpPr txBox="1"/>
          <p:nvPr/>
        </p:nvSpPr>
        <p:spPr>
          <a:xfrm>
            <a:off x="584925" y="1703350"/>
            <a:ext cx="2837100" cy="13194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Natural &amp; Organic products</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365 Everyday Value</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Whole Foods Market</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Engine 2 Plant-Strong</a:t>
            </a:r>
            <a:endParaRPr>
              <a:solidFill>
                <a:srgbClr val="FFFFFF"/>
              </a:solidFill>
              <a:latin typeface="Source Sans Pro"/>
              <a:ea typeface="Source Sans Pro"/>
              <a:cs typeface="Source Sans Pro"/>
              <a:sym typeface="Source Sans Pro"/>
            </a:endParaRPr>
          </a:p>
        </p:txBody>
      </p:sp>
      <p:sp>
        <p:nvSpPr>
          <p:cNvPr id="510" name="Google Shape;510;p73"/>
          <p:cNvSpPr txBox="1"/>
          <p:nvPr/>
        </p:nvSpPr>
        <p:spPr>
          <a:xfrm>
            <a:off x="659625" y="3867600"/>
            <a:ext cx="2687700" cy="8397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chemeClr val="lt1"/>
              </a:buClr>
              <a:buSzPts val="1400"/>
              <a:buFont typeface="Source Sans Pro Light"/>
              <a:buChar char="●"/>
            </a:pPr>
            <a:r>
              <a:rPr lang="en">
                <a:solidFill>
                  <a:schemeClr val="lt1"/>
                </a:solidFill>
                <a:latin typeface="Source Sans Pro"/>
                <a:ea typeface="Source Sans Pro"/>
                <a:cs typeface="Source Sans Pro"/>
                <a:sym typeface="Source Sans Pro"/>
              </a:rPr>
              <a:t>Premium pricing strategy </a:t>
            </a:r>
            <a:endParaRPr>
              <a:solidFill>
                <a:schemeClr val="lt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r>
              <a:rPr lang="en">
                <a:solidFill>
                  <a:schemeClr val="lt1"/>
                </a:solidFill>
                <a:latin typeface="Source Sans Pro"/>
                <a:ea typeface="Source Sans Pro"/>
                <a:cs typeface="Source Sans Pro"/>
                <a:sym typeface="Source Sans Pro"/>
              </a:rPr>
              <a:t>with high quality standard</a:t>
            </a:r>
            <a:endParaRPr>
              <a:solidFill>
                <a:schemeClr val="lt1"/>
              </a:solidFill>
              <a:latin typeface="Source Sans Pro"/>
              <a:ea typeface="Source Sans Pro"/>
              <a:cs typeface="Source Sans Pro"/>
              <a:sym typeface="Source Sans Pro"/>
            </a:endParaRPr>
          </a:p>
          <a:p>
            <a:pPr marL="457200" marR="0" lvl="0" indent="0" algn="l" rtl="0">
              <a:lnSpc>
                <a:spcPct val="115000"/>
              </a:lnSpc>
              <a:spcBef>
                <a:spcPts val="0"/>
              </a:spcBef>
              <a:spcAft>
                <a:spcPts val="0"/>
              </a:spcAft>
              <a:buNone/>
            </a:pPr>
            <a:r>
              <a:rPr lang="en">
                <a:solidFill>
                  <a:schemeClr val="lt1"/>
                </a:solidFill>
                <a:latin typeface="Source Sans Pro"/>
                <a:ea typeface="Source Sans Pro"/>
                <a:cs typeface="Source Sans Pro"/>
                <a:sym typeface="Source Sans Pro"/>
              </a:rPr>
              <a:t>products</a:t>
            </a:r>
            <a:endParaRPr>
              <a:solidFill>
                <a:schemeClr val="lt1"/>
              </a:solidFill>
              <a:latin typeface="Source Sans Pro"/>
              <a:ea typeface="Source Sans Pro"/>
              <a:cs typeface="Source Sans Pro"/>
              <a:sym typeface="Source Sans Pro"/>
            </a:endParaRPr>
          </a:p>
        </p:txBody>
      </p:sp>
      <p:sp>
        <p:nvSpPr>
          <p:cNvPr id="511" name="Google Shape;511;p73"/>
          <p:cNvSpPr txBox="1"/>
          <p:nvPr/>
        </p:nvSpPr>
        <p:spPr>
          <a:xfrm>
            <a:off x="5912250" y="1936150"/>
            <a:ext cx="2591100" cy="10785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Over 500 stores across US, UK &amp; Canada</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Operates digitally as subsidiary of Amazon</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Sit down bars &amp; taprooms</a:t>
            </a:r>
            <a:endParaRPr>
              <a:solidFill>
                <a:srgbClr val="FFFFFF"/>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None/>
            </a:pPr>
            <a:endParaRPr>
              <a:solidFill>
                <a:srgbClr val="FFFFFF"/>
              </a:solidFill>
              <a:latin typeface="Source Sans Pro"/>
              <a:ea typeface="Source Sans Pro"/>
              <a:cs typeface="Source Sans Pro"/>
              <a:sym typeface="Source Sans Pro"/>
            </a:endParaRPr>
          </a:p>
        </p:txBody>
      </p:sp>
      <p:sp>
        <p:nvSpPr>
          <p:cNvPr id="512" name="Google Shape;512;p73"/>
          <p:cNvSpPr txBox="1"/>
          <p:nvPr/>
        </p:nvSpPr>
        <p:spPr>
          <a:xfrm>
            <a:off x="6045600" y="4027050"/>
            <a:ext cx="2324400" cy="7536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rgbClr val="FFFFFF"/>
              </a:buClr>
              <a:buSzPts val="1400"/>
              <a:buFont typeface="Source Sans Pro"/>
              <a:buChar char="●"/>
            </a:pPr>
            <a:r>
              <a:rPr lang="en" u="sng">
                <a:solidFill>
                  <a:schemeClr val="hlink"/>
                </a:solidFill>
                <a:latin typeface="Source Sans Pro"/>
                <a:ea typeface="Source Sans Pro"/>
                <a:cs typeface="Source Sans Pro"/>
                <a:sym typeface="Source Sans Pro"/>
                <a:hlinkClick r:id="rId3"/>
              </a:rPr>
              <a:t>Advertisements</a:t>
            </a:r>
            <a:r>
              <a:rPr lang="en" u="sng">
                <a:solidFill>
                  <a:schemeClr val="hlink"/>
                </a:solidFill>
                <a:latin typeface="Source Sans Pro"/>
                <a:ea typeface="Source Sans Pro"/>
                <a:cs typeface="Source Sans Pro"/>
                <a:sym typeface="Source Sans Pro"/>
                <a:hlinkClick r:id="rId3"/>
              </a:rPr>
              <a:t> </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Public Relations</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Social Media</a:t>
            </a:r>
            <a:endParaRPr>
              <a:solidFill>
                <a:srgbClr val="FFFFFF"/>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Sales Promotions</a:t>
            </a:r>
            <a:endParaRPr>
              <a:solidFill>
                <a:srgbClr val="FFFFFF"/>
              </a:solidFill>
              <a:latin typeface="Source Sans Pro"/>
              <a:ea typeface="Source Sans Pro"/>
              <a:cs typeface="Source Sans Pro"/>
              <a:sym typeface="Source Sans Pro"/>
            </a:endParaRPr>
          </a:p>
        </p:txBody>
      </p:sp>
      <p:sp>
        <p:nvSpPr>
          <p:cNvPr id="513" name="Google Shape;513;p73"/>
          <p:cNvSpPr/>
          <p:nvPr/>
        </p:nvSpPr>
        <p:spPr>
          <a:xfrm>
            <a:off x="3615950" y="1534550"/>
            <a:ext cx="1810800" cy="18108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FF8B7B"/>
              </a:solidFill>
              <a:latin typeface="Hammersmith One"/>
              <a:ea typeface="Hammersmith One"/>
              <a:cs typeface="Hammersmith One"/>
              <a:sym typeface="Hammersmith One"/>
            </a:endParaRPr>
          </a:p>
        </p:txBody>
      </p:sp>
      <p:sp>
        <p:nvSpPr>
          <p:cNvPr id="514" name="Google Shape;514;p73"/>
          <p:cNvSpPr/>
          <p:nvPr/>
        </p:nvSpPr>
        <p:spPr>
          <a:xfrm>
            <a:off x="732450" y="33050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73"/>
          <p:cNvGrpSpPr/>
          <p:nvPr/>
        </p:nvGrpSpPr>
        <p:grpSpPr>
          <a:xfrm>
            <a:off x="732450" y="1133301"/>
            <a:ext cx="431700" cy="431700"/>
            <a:chOff x="783100" y="1485901"/>
            <a:chExt cx="431700" cy="431700"/>
          </a:xfrm>
        </p:grpSpPr>
        <p:sp>
          <p:nvSpPr>
            <p:cNvPr id="516" name="Google Shape;516;p73"/>
            <p:cNvSpPr/>
            <p:nvPr/>
          </p:nvSpPr>
          <p:spPr>
            <a:xfrm>
              <a:off x="783100" y="14859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73"/>
            <p:cNvGrpSpPr/>
            <p:nvPr/>
          </p:nvGrpSpPr>
          <p:grpSpPr>
            <a:xfrm>
              <a:off x="967655" y="1662628"/>
              <a:ext cx="62620" cy="125242"/>
              <a:chOff x="3192375" y="2086675"/>
              <a:chExt cx="1225450" cy="2450925"/>
            </a:xfrm>
          </p:grpSpPr>
          <p:sp>
            <p:nvSpPr>
              <p:cNvPr id="518" name="Google Shape;518;p73"/>
              <p:cNvSpPr/>
              <p:nvPr/>
            </p:nvSpPr>
            <p:spPr>
              <a:xfrm>
                <a:off x="3498725" y="2086675"/>
                <a:ext cx="612750" cy="612750"/>
              </a:xfrm>
              <a:custGeom>
                <a:avLst/>
                <a:gdLst/>
                <a:ahLst/>
                <a:cxnLst/>
                <a:rect l="l" t="t" r="r" b="b"/>
                <a:pathLst>
                  <a:path w="24510" h="24510" extrusionOk="0">
                    <a:moveTo>
                      <a:pt x="12255" y="1"/>
                    </a:moveTo>
                    <a:cubicBezTo>
                      <a:pt x="5491" y="1"/>
                      <a:pt x="1" y="5491"/>
                      <a:pt x="1" y="12255"/>
                    </a:cubicBezTo>
                    <a:cubicBezTo>
                      <a:pt x="1" y="18995"/>
                      <a:pt x="5491" y="24510"/>
                      <a:pt x="12255" y="24510"/>
                    </a:cubicBezTo>
                    <a:cubicBezTo>
                      <a:pt x="19019" y="24510"/>
                      <a:pt x="24509" y="18995"/>
                      <a:pt x="24509" y="12255"/>
                    </a:cubicBezTo>
                    <a:cubicBezTo>
                      <a:pt x="24509" y="5491"/>
                      <a:pt x="19019" y="1"/>
                      <a:pt x="12255" y="1"/>
                    </a:cubicBezTo>
                    <a:close/>
                  </a:path>
                </a:pathLst>
              </a:custGeom>
              <a:solidFill>
                <a:srgbClr val="594C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3"/>
              <p:cNvSpPr/>
              <p:nvPr/>
            </p:nvSpPr>
            <p:spPr>
              <a:xfrm>
                <a:off x="3192375" y="3312125"/>
                <a:ext cx="1225450" cy="1225475"/>
              </a:xfrm>
              <a:custGeom>
                <a:avLst/>
                <a:gdLst/>
                <a:ahLst/>
                <a:cxnLst/>
                <a:rect l="l" t="t" r="r" b="b"/>
                <a:pathLst>
                  <a:path w="49018" h="49019" extrusionOk="0">
                    <a:moveTo>
                      <a:pt x="24509" y="1"/>
                    </a:moveTo>
                    <a:cubicBezTo>
                      <a:pt x="10980" y="1"/>
                      <a:pt x="0" y="10980"/>
                      <a:pt x="0" y="24509"/>
                    </a:cubicBezTo>
                    <a:lnTo>
                      <a:pt x="0" y="44337"/>
                    </a:lnTo>
                    <a:cubicBezTo>
                      <a:pt x="7598" y="47302"/>
                      <a:pt x="15857" y="49018"/>
                      <a:pt x="24509" y="49018"/>
                    </a:cubicBezTo>
                    <a:cubicBezTo>
                      <a:pt x="33161" y="49018"/>
                      <a:pt x="41395" y="47302"/>
                      <a:pt x="49018" y="44337"/>
                    </a:cubicBezTo>
                    <a:lnTo>
                      <a:pt x="49018" y="24509"/>
                    </a:lnTo>
                    <a:cubicBezTo>
                      <a:pt x="49018" y="10980"/>
                      <a:pt x="38013" y="1"/>
                      <a:pt x="24509"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20" name="Google Shape;520;p73"/>
          <p:cNvPicPr preferRelativeResize="0"/>
          <p:nvPr/>
        </p:nvPicPr>
        <p:blipFill>
          <a:blip r:embed="rId4">
            <a:alphaModFix/>
          </a:blip>
          <a:stretch>
            <a:fillRect/>
          </a:stretch>
        </p:blipFill>
        <p:spPr>
          <a:xfrm>
            <a:off x="808251" y="1247254"/>
            <a:ext cx="229274" cy="203796"/>
          </a:xfrm>
          <a:prstGeom prst="rect">
            <a:avLst/>
          </a:prstGeom>
          <a:noFill/>
          <a:ln>
            <a:noFill/>
          </a:ln>
        </p:spPr>
      </p:pic>
      <p:sp>
        <p:nvSpPr>
          <p:cNvPr id="521" name="Google Shape;521;p73"/>
          <p:cNvSpPr/>
          <p:nvPr/>
        </p:nvSpPr>
        <p:spPr>
          <a:xfrm>
            <a:off x="7878558" y="11333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73"/>
          <p:cNvPicPr preferRelativeResize="0"/>
          <p:nvPr/>
        </p:nvPicPr>
        <p:blipFill>
          <a:blip r:embed="rId5">
            <a:alphaModFix/>
          </a:blip>
          <a:stretch>
            <a:fillRect/>
          </a:stretch>
        </p:blipFill>
        <p:spPr>
          <a:xfrm>
            <a:off x="8021125" y="1218900"/>
            <a:ext cx="146547" cy="260500"/>
          </a:xfrm>
          <a:prstGeom prst="rect">
            <a:avLst/>
          </a:prstGeom>
          <a:noFill/>
          <a:ln>
            <a:noFill/>
          </a:ln>
        </p:spPr>
      </p:pic>
      <p:pic>
        <p:nvPicPr>
          <p:cNvPr id="523" name="Google Shape;523;p73"/>
          <p:cNvPicPr preferRelativeResize="0"/>
          <p:nvPr/>
        </p:nvPicPr>
        <p:blipFill>
          <a:blip r:embed="rId6">
            <a:alphaModFix/>
          </a:blip>
          <a:stretch>
            <a:fillRect/>
          </a:stretch>
        </p:blipFill>
        <p:spPr>
          <a:xfrm>
            <a:off x="890985" y="3418949"/>
            <a:ext cx="114636" cy="203799"/>
          </a:xfrm>
          <a:prstGeom prst="rect">
            <a:avLst/>
          </a:prstGeom>
          <a:noFill/>
          <a:ln>
            <a:noFill/>
          </a:ln>
        </p:spPr>
      </p:pic>
      <p:sp>
        <p:nvSpPr>
          <p:cNvPr id="524" name="Google Shape;524;p73"/>
          <p:cNvSpPr/>
          <p:nvPr/>
        </p:nvSpPr>
        <p:spPr>
          <a:xfrm>
            <a:off x="7878550" y="3305001"/>
            <a:ext cx="431700" cy="431700"/>
          </a:xfrm>
          <a:prstGeom prst="ellipse">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73"/>
          <p:cNvPicPr preferRelativeResize="0"/>
          <p:nvPr/>
        </p:nvPicPr>
        <p:blipFill>
          <a:blip r:embed="rId7">
            <a:alphaModFix/>
          </a:blip>
          <a:stretch>
            <a:fillRect/>
          </a:stretch>
        </p:blipFill>
        <p:spPr>
          <a:xfrm>
            <a:off x="7979762" y="3385812"/>
            <a:ext cx="229276" cy="229276"/>
          </a:xfrm>
          <a:prstGeom prst="rect">
            <a:avLst/>
          </a:prstGeom>
          <a:noFill/>
          <a:ln>
            <a:noFill/>
          </a:ln>
        </p:spPr>
      </p:pic>
      <p:pic>
        <p:nvPicPr>
          <p:cNvPr id="526" name="Google Shape;526;p73"/>
          <p:cNvPicPr preferRelativeResize="0"/>
          <p:nvPr/>
        </p:nvPicPr>
        <p:blipFill>
          <a:blip r:embed="rId8">
            <a:alphaModFix/>
          </a:blip>
          <a:stretch>
            <a:fillRect/>
          </a:stretch>
        </p:blipFill>
        <p:spPr>
          <a:xfrm>
            <a:off x="3541300" y="1459913"/>
            <a:ext cx="1960100" cy="1960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530"/>
        <p:cNvGrpSpPr/>
        <p:nvPr/>
      </p:nvGrpSpPr>
      <p:grpSpPr>
        <a:xfrm>
          <a:off x="0" y="0"/>
          <a:ext cx="0" cy="0"/>
          <a:chOff x="0" y="0"/>
          <a:chExt cx="0" cy="0"/>
        </a:xfrm>
      </p:grpSpPr>
      <p:sp>
        <p:nvSpPr>
          <p:cNvPr id="531" name="Google Shape;531;p74"/>
          <p:cNvSpPr txBox="1"/>
          <p:nvPr/>
        </p:nvSpPr>
        <p:spPr>
          <a:xfrm>
            <a:off x="246550" y="1781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Market Analysis - Why the Philippines?</a:t>
            </a:r>
            <a:endParaRPr sz="2470">
              <a:solidFill>
                <a:schemeClr val="lt1"/>
              </a:solidFill>
              <a:latin typeface="Source Sans Pro Black"/>
              <a:ea typeface="Source Sans Pro Black"/>
              <a:cs typeface="Source Sans Pro Black"/>
              <a:sym typeface="Source Sans Pro Black"/>
            </a:endParaRPr>
          </a:p>
        </p:txBody>
      </p:sp>
      <p:sp>
        <p:nvSpPr>
          <p:cNvPr id="532" name="Google Shape;532;p74"/>
          <p:cNvSpPr/>
          <p:nvPr/>
        </p:nvSpPr>
        <p:spPr>
          <a:xfrm>
            <a:off x="4665550" y="1353025"/>
            <a:ext cx="3876000" cy="331500"/>
          </a:xfrm>
          <a:prstGeom prst="roundRect">
            <a:avLst>
              <a:gd name="adj" fmla="val 50000"/>
            </a:avLst>
          </a:pr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4"/>
          <p:cNvSpPr/>
          <p:nvPr/>
        </p:nvSpPr>
        <p:spPr>
          <a:xfrm>
            <a:off x="408425" y="1353025"/>
            <a:ext cx="3876000" cy="331500"/>
          </a:xfrm>
          <a:prstGeom prst="roundRect">
            <a:avLst>
              <a:gd name="adj" fmla="val 50000"/>
            </a:avLst>
          </a:pr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4"/>
          <p:cNvSpPr txBox="1"/>
          <p:nvPr/>
        </p:nvSpPr>
        <p:spPr>
          <a:xfrm>
            <a:off x="1482226" y="1403918"/>
            <a:ext cx="1728300" cy="2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ammersmith One"/>
                <a:ea typeface="Hammersmith One"/>
                <a:cs typeface="Hammersmith One"/>
                <a:sym typeface="Hammersmith One"/>
              </a:rPr>
              <a:t>Strengths</a:t>
            </a:r>
            <a:endParaRPr sz="1800">
              <a:solidFill>
                <a:srgbClr val="FFFFFF"/>
              </a:solidFill>
              <a:latin typeface="Hammersmith One"/>
              <a:ea typeface="Hammersmith One"/>
              <a:cs typeface="Hammersmith One"/>
              <a:sym typeface="Hammersmith One"/>
            </a:endParaRPr>
          </a:p>
        </p:txBody>
      </p:sp>
      <p:sp>
        <p:nvSpPr>
          <p:cNvPr id="535" name="Google Shape;535;p74"/>
          <p:cNvSpPr txBox="1"/>
          <p:nvPr/>
        </p:nvSpPr>
        <p:spPr>
          <a:xfrm>
            <a:off x="6332598" y="1392420"/>
            <a:ext cx="1681200" cy="2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ammersmith One"/>
                <a:ea typeface="Hammersmith One"/>
                <a:cs typeface="Hammersmith One"/>
                <a:sym typeface="Hammersmith One"/>
              </a:rPr>
              <a:t>Weaknesses</a:t>
            </a:r>
            <a:endParaRPr sz="1800">
              <a:solidFill>
                <a:srgbClr val="FFFFFF"/>
              </a:solidFill>
              <a:latin typeface="Hammersmith One"/>
              <a:ea typeface="Hammersmith One"/>
              <a:cs typeface="Hammersmith One"/>
              <a:sym typeface="Hammersmith One"/>
            </a:endParaRPr>
          </a:p>
        </p:txBody>
      </p:sp>
      <p:sp>
        <p:nvSpPr>
          <p:cNvPr id="536" name="Google Shape;536;p74"/>
          <p:cNvSpPr/>
          <p:nvPr/>
        </p:nvSpPr>
        <p:spPr>
          <a:xfrm>
            <a:off x="2837143" y="4354564"/>
            <a:ext cx="2966276" cy="17317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74"/>
          <p:cNvGrpSpPr/>
          <p:nvPr/>
        </p:nvGrpSpPr>
        <p:grpSpPr>
          <a:xfrm>
            <a:off x="3016215" y="1563347"/>
            <a:ext cx="1774573" cy="3168074"/>
            <a:chOff x="4765234" y="1949077"/>
            <a:chExt cx="1484253" cy="2649778"/>
          </a:xfrm>
        </p:grpSpPr>
        <p:sp>
          <p:nvSpPr>
            <p:cNvPr id="538" name="Google Shape;538;p74"/>
            <p:cNvSpPr/>
            <p:nvPr/>
          </p:nvSpPr>
          <p:spPr>
            <a:xfrm>
              <a:off x="5959077" y="4450147"/>
              <a:ext cx="290411" cy="2124"/>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4"/>
            <p:cNvSpPr/>
            <p:nvPr/>
          </p:nvSpPr>
          <p:spPr>
            <a:xfrm>
              <a:off x="5132803" y="4473993"/>
              <a:ext cx="75762" cy="2124"/>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4"/>
            <p:cNvSpPr/>
            <p:nvPr/>
          </p:nvSpPr>
          <p:spPr>
            <a:xfrm>
              <a:off x="5781621" y="4368769"/>
              <a:ext cx="168367" cy="2124"/>
            </a:xfrm>
            <a:custGeom>
              <a:avLst/>
              <a:gdLst/>
              <a:ahLst/>
              <a:cxnLst/>
              <a:rect l="l" t="t" r="r" b="b"/>
              <a:pathLst>
                <a:path w="8007" h="101" extrusionOk="0">
                  <a:moveTo>
                    <a:pt x="0" y="1"/>
                  </a:moveTo>
                  <a:lnTo>
                    <a:pt x="0" y="101"/>
                  </a:lnTo>
                  <a:lnTo>
                    <a:pt x="8006" y="101"/>
                  </a:lnTo>
                  <a:lnTo>
                    <a:pt x="800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4"/>
            <p:cNvSpPr/>
            <p:nvPr/>
          </p:nvSpPr>
          <p:spPr>
            <a:xfrm>
              <a:off x="5104037" y="2676204"/>
              <a:ext cx="25275" cy="24581"/>
            </a:xfrm>
            <a:custGeom>
              <a:avLst/>
              <a:gdLst/>
              <a:ahLst/>
              <a:cxnLst/>
              <a:rect l="l" t="t" r="r" b="b"/>
              <a:pathLst>
                <a:path w="1202" h="1169" extrusionOk="0">
                  <a:moveTo>
                    <a:pt x="0" y="1"/>
                  </a:moveTo>
                  <a:lnTo>
                    <a:pt x="0" y="1168"/>
                  </a:lnTo>
                  <a:lnTo>
                    <a:pt x="1201" y="1168"/>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p:nvPr/>
          </p:nvSpPr>
          <p:spPr>
            <a:xfrm>
              <a:off x="5880516" y="3009393"/>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4"/>
            <p:cNvSpPr/>
            <p:nvPr/>
          </p:nvSpPr>
          <p:spPr>
            <a:xfrm>
              <a:off x="5880516" y="3050776"/>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4"/>
            <p:cNvSpPr/>
            <p:nvPr/>
          </p:nvSpPr>
          <p:spPr>
            <a:xfrm>
              <a:off x="5840542" y="3009393"/>
              <a:ext cx="25275" cy="24581"/>
            </a:xfrm>
            <a:custGeom>
              <a:avLst/>
              <a:gdLst/>
              <a:ahLst/>
              <a:cxnLst/>
              <a:rect l="l" t="t" r="r" b="b"/>
              <a:pathLst>
                <a:path w="1202" h="1169" extrusionOk="0">
                  <a:moveTo>
                    <a:pt x="0" y="1"/>
                  </a:moveTo>
                  <a:lnTo>
                    <a:pt x="0" y="1168"/>
                  </a:lnTo>
                  <a:lnTo>
                    <a:pt x="1201" y="1168"/>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4"/>
            <p:cNvSpPr/>
            <p:nvPr/>
          </p:nvSpPr>
          <p:spPr>
            <a:xfrm>
              <a:off x="5840542" y="3050776"/>
              <a:ext cx="25275" cy="24581"/>
            </a:xfrm>
            <a:custGeom>
              <a:avLst/>
              <a:gdLst/>
              <a:ahLst/>
              <a:cxnLst/>
              <a:rect l="l" t="t" r="r" b="b"/>
              <a:pathLst>
                <a:path w="1202" h="1169" extrusionOk="0">
                  <a:moveTo>
                    <a:pt x="0" y="1"/>
                  </a:moveTo>
                  <a:lnTo>
                    <a:pt x="0" y="1168"/>
                  </a:lnTo>
                  <a:lnTo>
                    <a:pt x="1201" y="1168"/>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4"/>
            <p:cNvSpPr/>
            <p:nvPr/>
          </p:nvSpPr>
          <p:spPr>
            <a:xfrm>
              <a:off x="5840542" y="3092159"/>
              <a:ext cx="25275" cy="25275"/>
            </a:xfrm>
            <a:custGeom>
              <a:avLst/>
              <a:gdLst/>
              <a:ahLst/>
              <a:cxnLst/>
              <a:rect l="l" t="t" r="r" b="b"/>
              <a:pathLst>
                <a:path w="1202" h="1202" extrusionOk="0">
                  <a:moveTo>
                    <a:pt x="0" y="1"/>
                  </a:moveTo>
                  <a:lnTo>
                    <a:pt x="0" y="1202"/>
                  </a:lnTo>
                  <a:lnTo>
                    <a:pt x="1201" y="1202"/>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4"/>
            <p:cNvSpPr/>
            <p:nvPr/>
          </p:nvSpPr>
          <p:spPr>
            <a:xfrm>
              <a:off x="5801262" y="3009393"/>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4"/>
            <p:cNvSpPr/>
            <p:nvPr/>
          </p:nvSpPr>
          <p:spPr>
            <a:xfrm>
              <a:off x="5801262" y="3050776"/>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4"/>
            <p:cNvSpPr/>
            <p:nvPr/>
          </p:nvSpPr>
          <p:spPr>
            <a:xfrm>
              <a:off x="5801262" y="3092159"/>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4"/>
            <p:cNvSpPr/>
            <p:nvPr/>
          </p:nvSpPr>
          <p:spPr>
            <a:xfrm>
              <a:off x="5801262" y="3134257"/>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4"/>
            <p:cNvSpPr/>
            <p:nvPr/>
          </p:nvSpPr>
          <p:spPr>
            <a:xfrm>
              <a:off x="5801262" y="3175640"/>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4"/>
            <p:cNvSpPr/>
            <p:nvPr/>
          </p:nvSpPr>
          <p:spPr>
            <a:xfrm>
              <a:off x="5801262" y="3217717"/>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4"/>
            <p:cNvSpPr/>
            <p:nvPr/>
          </p:nvSpPr>
          <p:spPr>
            <a:xfrm>
              <a:off x="5801262" y="3259100"/>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4"/>
            <p:cNvSpPr/>
            <p:nvPr/>
          </p:nvSpPr>
          <p:spPr>
            <a:xfrm>
              <a:off x="5801262" y="3300483"/>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4"/>
            <p:cNvSpPr/>
            <p:nvPr/>
          </p:nvSpPr>
          <p:spPr>
            <a:xfrm>
              <a:off x="5801262" y="3342581"/>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4"/>
            <p:cNvSpPr/>
            <p:nvPr/>
          </p:nvSpPr>
          <p:spPr>
            <a:xfrm>
              <a:off x="5801262" y="3383965"/>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4"/>
            <p:cNvSpPr/>
            <p:nvPr/>
          </p:nvSpPr>
          <p:spPr>
            <a:xfrm>
              <a:off x="5801262" y="3426042"/>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4"/>
            <p:cNvSpPr/>
            <p:nvPr/>
          </p:nvSpPr>
          <p:spPr>
            <a:xfrm>
              <a:off x="5801262" y="3467425"/>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4"/>
            <p:cNvSpPr/>
            <p:nvPr/>
          </p:nvSpPr>
          <p:spPr>
            <a:xfrm>
              <a:off x="5801262" y="3508808"/>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4"/>
            <p:cNvSpPr/>
            <p:nvPr/>
          </p:nvSpPr>
          <p:spPr>
            <a:xfrm>
              <a:off x="5801262" y="3550906"/>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4"/>
            <p:cNvSpPr/>
            <p:nvPr/>
          </p:nvSpPr>
          <p:spPr>
            <a:xfrm>
              <a:off x="5801262" y="3592289"/>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4"/>
            <p:cNvSpPr/>
            <p:nvPr/>
          </p:nvSpPr>
          <p:spPr>
            <a:xfrm>
              <a:off x="5801262" y="3633672"/>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4"/>
            <p:cNvSpPr/>
            <p:nvPr/>
          </p:nvSpPr>
          <p:spPr>
            <a:xfrm>
              <a:off x="5801262" y="3675749"/>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4"/>
            <p:cNvSpPr/>
            <p:nvPr/>
          </p:nvSpPr>
          <p:spPr>
            <a:xfrm>
              <a:off x="5801262" y="3717132"/>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4"/>
            <p:cNvSpPr/>
            <p:nvPr/>
          </p:nvSpPr>
          <p:spPr>
            <a:xfrm>
              <a:off x="5729703" y="3325738"/>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4"/>
            <p:cNvSpPr/>
            <p:nvPr/>
          </p:nvSpPr>
          <p:spPr>
            <a:xfrm>
              <a:off x="5729703" y="3367121"/>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4"/>
            <p:cNvSpPr/>
            <p:nvPr/>
          </p:nvSpPr>
          <p:spPr>
            <a:xfrm>
              <a:off x="5729703" y="3409219"/>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4"/>
            <p:cNvSpPr/>
            <p:nvPr/>
          </p:nvSpPr>
          <p:spPr>
            <a:xfrm>
              <a:off x="5729703" y="3450602"/>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4"/>
            <p:cNvSpPr/>
            <p:nvPr/>
          </p:nvSpPr>
          <p:spPr>
            <a:xfrm>
              <a:off x="5729703" y="3491985"/>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4"/>
            <p:cNvSpPr/>
            <p:nvPr/>
          </p:nvSpPr>
          <p:spPr>
            <a:xfrm>
              <a:off x="5729703" y="3534062"/>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4"/>
            <p:cNvSpPr/>
            <p:nvPr/>
          </p:nvSpPr>
          <p:spPr>
            <a:xfrm>
              <a:off x="5729703" y="3575445"/>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4"/>
            <p:cNvSpPr/>
            <p:nvPr/>
          </p:nvSpPr>
          <p:spPr>
            <a:xfrm>
              <a:off x="5729703" y="3616829"/>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4"/>
            <p:cNvSpPr/>
            <p:nvPr/>
          </p:nvSpPr>
          <p:spPr>
            <a:xfrm>
              <a:off x="5729703" y="3658927"/>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4"/>
            <p:cNvSpPr/>
            <p:nvPr/>
          </p:nvSpPr>
          <p:spPr>
            <a:xfrm>
              <a:off x="5729703" y="3700310"/>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4"/>
            <p:cNvSpPr/>
            <p:nvPr/>
          </p:nvSpPr>
          <p:spPr>
            <a:xfrm>
              <a:off x="5729703" y="3825174"/>
              <a:ext cx="24581" cy="25254"/>
            </a:xfrm>
            <a:custGeom>
              <a:avLst/>
              <a:gdLst/>
              <a:ahLst/>
              <a:cxnLst/>
              <a:rect l="l" t="t" r="r" b="b"/>
              <a:pathLst>
                <a:path w="1169" h="1201"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4"/>
            <p:cNvSpPr/>
            <p:nvPr/>
          </p:nvSpPr>
          <p:spPr>
            <a:xfrm>
              <a:off x="5690423" y="3325738"/>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4"/>
            <p:cNvSpPr/>
            <p:nvPr/>
          </p:nvSpPr>
          <p:spPr>
            <a:xfrm>
              <a:off x="5690423" y="3367121"/>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4"/>
            <p:cNvSpPr/>
            <p:nvPr/>
          </p:nvSpPr>
          <p:spPr>
            <a:xfrm>
              <a:off x="5690423" y="3409219"/>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4"/>
            <p:cNvSpPr/>
            <p:nvPr/>
          </p:nvSpPr>
          <p:spPr>
            <a:xfrm>
              <a:off x="5690423" y="3450602"/>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4"/>
            <p:cNvSpPr/>
            <p:nvPr/>
          </p:nvSpPr>
          <p:spPr>
            <a:xfrm>
              <a:off x="5690423" y="3491985"/>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4"/>
            <p:cNvSpPr/>
            <p:nvPr/>
          </p:nvSpPr>
          <p:spPr>
            <a:xfrm>
              <a:off x="5690423" y="3534062"/>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4"/>
            <p:cNvSpPr/>
            <p:nvPr/>
          </p:nvSpPr>
          <p:spPr>
            <a:xfrm>
              <a:off x="5690423" y="3575445"/>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4"/>
            <p:cNvSpPr/>
            <p:nvPr/>
          </p:nvSpPr>
          <p:spPr>
            <a:xfrm>
              <a:off x="5690423" y="3616829"/>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4"/>
            <p:cNvSpPr/>
            <p:nvPr/>
          </p:nvSpPr>
          <p:spPr>
            <a:xfrm>
              <a:off x="5690423" y="3658927"/>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4"/>
            <p:cNvSpPr/>
            <p:nvPr/>
          </p:nvSpPr>
          <p:spPr>
            <a:xfrm>
              <a:off x="5690423" y="3783770"/>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4"/>
            <p:cNvSpPr/>
            <p:nvPr/>
          </p:nvSpPr>
          <p:spPr>
            <a:xfrm>
              <a:off x="5690423" y="3825174"/>
              <a:ext cx="24581" cy="25254"/>
            </a:xfrm>
            <a:custGeom>
              <a:avLst/>
              <a:gdLst/>
              <a:ahLst/>
              <a:cxnLst/>
              <a:rect l="l" t="t" r="r" b="b"/>
              <a:pathLst>
                <a:path w="1169" h="1201"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4"/>
            <p:cNvSpPr/>
            <p:nvPr/>
          </p:nvSpPr>
          <p:spPr>
            <a:xfrm>
              <a:off x="5651143" y="3325738"/>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4"/>
            <p:cNvSpPr/>
            <p:nvPr/>
          </p:nvSpPr>
          <p:spPr>
            <a:xfrm>
              <a:off x="5651143" y="3367121"/>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4"/>
            <p:cNvSpPr/>
            <p:nvPr/>
          </p:nvSpPr>
          <p:spPr>
            <a:xfrm>
              <a:off x="5651143" y="3409219"/>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4"/>
            <p:cNvSpPr/>
            <p:nvPr/>
          </p:nvSpPr>
          <p:spPr>
            <a:xfrm>
              <a:off x="5651143" y="3450602"/>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4"/>
            <p:cNvSpPr/>
            <p:nvPr/>
          </p:nvSpPr>
          <p:spPr>
            <a:xfrm>
              <a:off x="5651143" y="3491985"/>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4"/>
            <p:cNvSpPr/>
            <p:nvPr/>
          </p:nvSpPr>
          <p:spPr>
            <a:xfrm>
              <a:off x="5651143" y="3534062"/>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4"/>
            <p:cNvSpPr/>
            <p:nvPr/>
          </p:nvSpPr>
          <p:spPr>
            <a:xfrm>
              <a:off x="5651143" y="3575445"/>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4"/>
            <p:cNvSpPr/>
            <p:nvPr/>
          </p:nvSpPr>
          <p:spPr>
            <a:xfrm>
              <a:off x="5651143" y="3616829"/>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4"/>
            <p:cNvSpPr/>
            <p:nvPr/>
          </p:nvSpPr>
          <p:spPr>
            <a:xfrm>
              <a:off x="5244315" y="2693048"/>
              <a:ext cx="25275" cy="24560"/>
            </a:xfrm>
            <a:custGeom>
              <a:avLst/>
              <a:gdLst/>
              <a:ahLst/>
              <a:cxnLst/>
              <a:rect l="l" t="t" r="r" b="b"/>
              <a:pathLst>
                <a:path w="1202" h="1168" extrusionOk="0">
                  <a:moveTo>
                    <a:pt x="1" y="0"/>
                  </a:moveTo>
                  <a:lnTo>
                    <a:pt x="1" y="1168"/>
                  </a:lnTo>
                  <a:lnTo>
                    <a:pt x="1202" y="1168"/>
                  </a:lnTo>
                  <a:lnTo>
                    <a:pt x="120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4"/>
            <p:cNvSpPr/>
            <p:nvPr/>
          </p:nvSpPr>
          <p:spPr>
            <a:xfrm>
              <a:off x="5205034" y="2693048"/>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4"/>
            <p:cNvSpPr/>
            <p:nvPr/>
          </p:nvSpPr>
          <p:spPr>
            <a:xfrm>
              <a:off x="5427405" y="3217717"/>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4"/>
            <p:cNvSpPr/>
            <p:nvPr/>
          </p:nvSpPr>
          <p:spPr>
            <a:xfrm>
              <a:off x="5427405" y="3259100"/>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4"/>
            <p:cNvSpPr/>
            <p:nvPr/>
          </p:nvSpPr>
          <p:spPr>
            <a:xfrm>
              <a:off x="5427405" y="3300483"/>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4"/>
            <p:cNvSpPr/>
            <p:nvPr/>
          </p:nvSpPr>
          <p:spPr>
            <a:xfrm>
              <a:off x="5427405" y="3342581"/>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4"/>
            <p:cNvSpPr/>
            <p:nvPr/>
          </p:nvSpPr>
          <p:spPr>
            <a:xfrm>
              <a:off x="5427405" y="3383965"/>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4"/>
            <p:cNvSpPr/>
            <p:nvPr/>
          </p:nvSpPr>
          <p:spPr>
            <a:xfrm>
              <a:off x="5427405" y="3426042"/>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4"/>
            <p:cNvSpPr/>
            <p:nvPr/>
          </p:nvSpPr>
          <p:spPr>
            <a:xfrm>
              <a:off x="5427405" y="3467425"/>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4"/>
            <p:cNvSpPr/>
            <p:nvPr/>
          </p:nvSpPr>
          <p:spPr>
            <a:xfrm>
              <a:off x="5427405" y="3550906"/>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4"/>
            <p:cNvSpPr/>
            <p:nvPr/>
          </p:nvSpPr>
          <p:spPr>
            <a:xfrm>
              <a:off x="5427405" y="3592289"/>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4"/>
            <p:cNvSpPr/>
            <p:nvPr/>
          </p:nvSpPr>
          <p:spPr>
            <a:xfrm>
              <a:off x="5427405" y="3633672"/>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4"/>
            <p:cNvSpPr/>
            <p:nvPr/>
          </p:nvSpPr>
          <p:spPr>
            <a:xfrm>
              <a:off x="5427405" y="3675749"/>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4"/>
            <p:cNvSpPr/>
            <p:nvPr/>
          </p:nvSpPr>
          <p:spPr>
            <a:xfrm>
              <a:off x="5427405" y="3717132"/>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4"/>
            <p:cNvSpPr/>
            <p:nvPr/>
          </p:nvSpPr>
          <p:spPr>
            <a:xfrm>
              <a:off x="5427405" y="3759230"/>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4"/>
            <p:cNvSpPr/>
            <p:nvPr/>
          </p:nvSpPr>
          <p:spPr>
            <a:xfrm>
              <a:off x="5427405" y="3800613"/>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4"/>
            <p:cNvSpPr/>
            <p:nvPr/>
          </p:nvSpPr>
          <p:spPr>
            <a:xfrm>
              <a:off x="5427405" y="3841996"/>
              <a:ext cx="24560" cy="25275"/>
            </a:xfrm>
            <a:custGeom>
              <a:avLst/>
              <a:gdLst/>
              <a:ahLst/>
              <a:cxnLst/>
              <a:rect l="l" t="t" r="r" b="b"/>
              <a:pathLst>
                <a:path w="1168" h="1202" extrusionOk="0">
                  <a:moveTo>
                    <a:pt x="0" y="1"/>
                  </a:moveTo>
                  <a:lnTo>
                    <a:pt x="0" y="1201"/>
                  </a:lnTo>
                  <a:lnTo>
                    <a:pt x="1168" y="1201"/>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4"/>
            <p:cNvSpPr/>
            <p:nvPr/>
          </p:nvSpPr>
          <p:spPr>
            <a:xfrm>
              <a:off x="5388125" y="3550906"/>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4"/>
            <p:cNvSpPr/>
            <p:nvPr/>
          </p:nvSpPr>
          <p:spPr>
            <a:xfrm>
              <a:off x="5388125" y="3592289"/>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4"/>
            <p:cNvSpPr/>
            <p:nvPr/>
          </p:nvSpPr>
          <p:spPr>
            <a:xfrm>
              <a:off x="5388125" y="3633672"/>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4"/>
            <p:cNvSpPr/>
            <p:nvPr/>
          </p:nvSpPr>
          <p:spPr>
            <a:xfrm>
              <a:off x="5388125" y="3675749"/>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4"/>
            <p:cNvSpPr/>
            <p:nvPr/>
          </p:nvSpPr>
          <p:spPr>
            <a:xfrm>
              <a:off x="5388125" y="3717132"/>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4"/>
            <p:cNvSpPr/>
            <p:nvPr/>
          </p:nvSpPr>
          <p:spPr>
            <a:xfrm>
              <a:off x="5388125" y="3759230"/>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4"/>
            <p:cNvSpPr/>
            <p:nvPr/>
          </p:nvSpPr>
          <p:spPr>
            <a:xfrm>
              <a:off x="5388125" y="3800613"/>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4"/>
            <p:cNvSpPr/>
            <p:nvPr/>
          </p:nvSpPr>
          <p:spPr>
            <a:xfrm>
              <a:off x="5388125" y="3841996"/>
              <a:ext cx="24560" cy="25275"/>
            </a:xfrm>
            <a:custGeom>
              <a:avLst/>
              <a:gdLst/>
              <a:ahLst/>
              <a:cxnLst/>
              <a:rect l="l" t="t" r="r" b="b"/>
              <a:pathLst>
                <a:path w="1168" h="1202" extrusionOk="0">
                  <a:moveTo>
                    <a:pt x="0" y="1"/>
                  </a:moveTo>
                  <a:lnTo>
                    <a:pt x="0" y="1201"/>
                  </a:lnTo>
                  <a:lnTo>
                    <a:pt x="1168" y="1201"/>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4"/>
            <p:cNvSpPr/>
            <p:nvPr/>
          </p:nvSpPr>
          <p:spPr>
            <a:xfrm>
              <a:off x="4765234" y="2373464"/>
              <a:ext cx="210464" cy="196145"/>
            </a:xfrm>
            <a:custGeom>
              <a:avLst/>
              <a:gdLst/>
              <a:ahLst/>
              <a:cxnLst/>
              <a:rect l="l" t="t" r="r" b="b"/>
              <a:pathLst>
                <a:path w="10009" h="9328" extrusionOk="0">
                  <a:moveTo>
                    <a:pt x="640" y="1"/>
                  </a:moveTo>
                  <a:cubicBezTo>
                    <a:pt x="580" y="1"/>
                    <a:pt x="533" y="7"/>
                    <a:pt x="501" y="21"/>
                  </a:cubicBezTo>
                  <a:cubicBezTo>
                    <a:pt x="1" y="221"/>
                    <a:pt x="68" y="4524"/>
                    <a:pt x="501" y="4624"/>
                  </a:cubicBezTo>
                  <a:cubicBezTo>
                    <a:pt x="902" y="4758"/>
                    <a:pt x="4337" y="5792"/>
                    <a:pt x="4337" y="5792"/>
                  </a:cubicBezTo>
                  <a:lnTo>
                    <a:pt x="8707" y="9328"/>
                  </a:lnTo>
                  <a:lnTo>
                    <a:pt x="10008" y="6759"/>
                  </a:lnTo>
                  <a:lnTo>
                    <a:pt x="5905" y="3924"/>
                  </a:lnTo>
                  <a:cubicBezTo>
                    <a:pt x="5905" y="3924"/>
                    <a:pt x="5305" y="1655"/>
                    <a:pt x="5004" y="1422"/>
                  </a:cubicBezTo>
                  <a:cubicBezTo>
                    <a:pt x="4756" y="1204"/>
                    <a:pt x="1463" y="1"/>
                    <a:pt x="640"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4"/>
            <p:cNvSpPr/>
            <p:nvPr/>
          </p:nvSpPr>
          <p:spPr>
            <a:xfrm>
              <a:off x="4899919" y="2335319"/>
              <a:ext cx="611648" cy="402887"/>
            </a:xfrm>
            <a:custGeom>
              <a:avLst/>
              <a:gdLst/>
              <a:ahLst/>
              <a:cxnLst/>
              <a:rect l="l" t="t" r="r" b="b"/>
              <a:pathLst>
                <a:path w="29088" h="19160" extrusionOk="0">
                  <a:moveTo>
                    <a:pt x="28421" y="0"/>
                  </a:moveTo>
                  <a:cubicBezTo>
                    <a:pt x="25144" y="900"/>
                    <a:pt x="18462" y="13064"/>
                    <a:pt x="14040" y="13064"/>
                  </a:cubicBezTo>
                  <a:cubicBezTo>
                    <a:pt x="13871" y="13064"/>
                    <a:pt x="13706" y="13046"/>
                    <a:pt x="13543" y="13010"/>
                  </a:cubicBezTo>
                  <a:cubicBezTo>
                    <a:pt x="9174" y="11976"/>
                    <a:pt x="1902" y="7139"/>
                    <a:pt x="1902" y="7139"/>
                  </a:cubicBezTo>
                  <a:lnTo>
                    <a:pt x="0" y="10575"/>
                  </a:lnTo>
                  <a:cubicBezTo>
                    <a:pt x="0" y="10575"/>
                    <a:pt x="10008" y="18714"/>
                    <a:pt x="14611" y="19147"/>
                  </a:cubicBezTo>
                  <a:cubicBezTo>
                    <a:pt x="14702" y="19156"/>
                    <a:pt x="14796" y="19160"/>
                    <a:pt x="14891" y="19160"/>
                  </a:cubicBezTo>
                  <a:cubicBezTo>
                    <a:pt x="17443" y="19160"/>
                    <a:pt x="21403" y="16213"/>
                    <a:pt x="24618" y="13577"/>
                  </a:cubicBezTo>
                  <a:cubicBezTo>
                    <a:pt x="26286" y="12076"/>
                    <a:pt x="27887" y="10641"/>
                    <a:pt x="28588" y="9941"/>
                  </a:cubicBezTo>
                  <a:cubicBezTo>
                    <a:pt x="28888" y="9641"/>
                    <a:pt x="29088" y="9474"/>
                    <a:pt x="29088" y="9474"/>
                  </a:cubicBezTo>
                  <a:lnTo>
                    <a:pt x="2842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4"/>
            <p:cNvSpPr/>
            <p:nvPr/>
          </p:nvSpPr>
          <p:spPr>
            <a:xfrm>
              <a:off x="4899919" y="2335319"/>
              <a:ext cx="611648" cy="402887"/>
            </a:xfrm>
            <a:custGeom>
              <a:avLst/>
              <a:gdLst/>
              <a:ahLst/>
              <a:cxnLst/>
              <a:rect l="l" t="t" r="r" b="b"/>
              <a:pathLst>
                <a:path w="29088" h="19160" extrusionOk="0">
                  <a:moveTo>
                    <a:pt x="28421" y="0"/>
                  </a:moveTo>
                  <a:cubicBezTo>
                    <a:pt x="25144" y="900"/>
                    <a:pt x="18462" y="13064"/>
                    <a:pt x="14040" y="13064"/>
                  </a:cubicBezTo>
                  <a:cubicBezTo>
                    <a:pt x="13871" y="13064"/>
                    <a:pt x="13706" y="13046"/>
                    <a:pt x="13543" y="13010"/>
                  </a:cubicBezTo>
                  <a:cubicBezTo>
                    <a:pt x="9174" y="11976"/>
                    <a:pt x="1902" y="7139"/>
                    <a:pt x="1902" y="7139"/>
                  </a:cubicBezTo>
                  <a:lnTo>
                    <a:pt x="0" y="10575"/>
                  </a:lnTo>
                  <a:cubicBezTo>
                    <a:pt x="0" y="10575"/>
                    <a:pt x="10008" y="18714"/>
                    <a:pt x="14611" y="19147"/>
                  </a:cubicBezTo>
                  <a:cubicBezTo>
                    <a:pt x="14702" y="19156"/>
                    <a:pt x="14796" y="19160"/>
                    <a:pt x="14891" y="19160"/>
                  </a:cubicBezTo>
                  <a:cubicBezTo>
                    <a:pt x="17443" y="19160"/>
                    <a:pt x="21403" y="16213"/>
                    <a:pt x="24618" y="13577"/>
                  </a:cubicBezTo>
                  <a:cubicBezTo>
                    <a:pt x="26286" y="12076"/>
                    <a:pt x="27887" y="10641"/>
                    <a:pt x="28588" y="9941"/>
                  </a:cubicBezTo>
                  <a:cubicBezTo>
                    <a:pt x="28888" y="9641"/>
                    <a:pt x="29088" y="9474"/>
                    <a:pt x="29088" y="9474"/>
                  </a:cubicBezTo>
                  <a:lnTo>
                    <a:pt x="284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4"/>
            <p:cNvSpPr/>
            <p:nvPr/>
          </p:nvSpPr>
          <p:spPr>
            <a:xfrm>
              <a:off x="4889405" y="2470698"/>
              <a:ext cx="65942" cy="108039"/>
            </a:xfrm>
            <a:custGeom>
              <a:avLst/>
              <a:gdLst/>
              <a:ahLst/>
              <a:cxnLst/>
              <a:rect l="l" t="t" r="r" b="b"/>
              <a:pathLst>
                <a:path w="3136" h="5138" extrusionOk="0">
                  <a:moveTo>
                    <a:pt x="1968" y="0"/>
                  </a:moveTo>
                  <a:lnTo>
                    <a:pt x="0" y="3870"/>
                  </a:lnTo>
                  <a:lnTo>
                    <a:pt x="834" y="5137"/>
                  </a:lnTo>
                  <a:lnTo>
                    <a:pt x="3136" y="567"/>
                  </a:lnTo>
                  <a:lnTo>
                    <a:pt x="1968"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4"/>
            <p:cNvSpPr/>
            <p:nvPr/>
          </p:nvSpPr>
          <p:spPr>
            <a:xfrm>
              <a:off x="4889405" y="2470698"/>
              <a:ext cx="65942" cy="108039"/>
            </a:xfrm>
            <a:custGeom>
              <a:avLst/>
              <a:gdLst/>
              <a:ahLst/>
              <a:cxnLst/>
              <a:rect l="l" t="t" r="r" b="b"/>
              <a:pathLst>
                <a:path w="3136" h="5138" extrusionOk="0">
                  <a:moveTo>
                    <a:pt x="1968" y="0"/>
                  </a:moveTo>
                  <a:lnTo>
                    <a:pt x="0" y="3870"/>
                  </a:lnTo>
                  <a:lnTo>
                    <a:pt x="834" y="5137"/>
                  </a:lnTo>
                  <a:lnTo>
                    <a:pt x="3136" y="567"/>
                  </a:lnTo>
                  <a:lnTo>
                    <a:pt x="1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4"/>
            <p:cNvSpPr/>
            <p:nvPr/>
          </p:nvSpPr>
          <p:spPr>
            <a:xfrm>
              <a:off x="5417585" y="2479109"/>
              <a:ext cx="84173" cy="141704"/>
            </a:xfrm>
            <a:custGeom>
              <a:avLst/>
              <a:gdLst/>
              <a:ahLst/>
              <a:cxnLst/>
              <a:rect l="l" t="t" r="r" b="b"/>
              <a:pathLst>
                <a:path w="4003" h="6739" extrusionOk="0">
                  <a:moveTo>
                    <a:pt x="3402" y="1"/>
                  </a:moveTo>
                  <a:cubicBezTo>
                    <a:pt x="3402" y="1"/>
                    <a:pt x="834" y="3036"/>
                    <a:pt x="0" y="6739"/>
                  </a:cubicBezTo>
                  <a:cubicBezTo>
                    <a:pt x="1801" y="5238"/>
                    <a:pt x="3269" y="3803"/>
                    <a:pt x="4003" y="3103"/>
                  </a:cubicBezTo>
                  <a:lnTo>
                    <a:pt x="34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4"/>
            <p:cNvSpPr/>
            <p:nvPr/>
          </p:nvSpPr>
          <p:spPr>
            <a:xfrm>
              <a:off x="5424587" y="4380692"/>
              <a:ext cx="84888" cy="160650"/>
            </a:xfrm>
            <a:custGeom>
              <a:avLst/>
              <a:gdLst/>
              <a:ahLst/>
              <a:cxnLst/>
              <a:rect l="l" t="t" r="r" b="b"/>
              <a:pathLst>
                <a:path w="4037" h="7640" extrusionOk="0">
                  <a:moveTo>
                    <a:pt x="3403" y="1"/>
                  </a:moveTo>
                  <a:lnTo>
                    <a:pt x="1" y="334"/>
                  </a:lnTo>
                  <a:lnTo>
                    <a:pt x="634" y="7640"/>
                  </a:lnTo>
                  <a:lnTo>
                    <a:pt x="4037" y="7273"/>
                  </a:lnTo>
                  <a:lnTo>
                    <a:pt x="34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4"/>
            <p:cNvSpPr/>
            <p:nvPr/>
          </p:nvSpPr>
          <p:spPr>
            <a:xfrm>
              <a:off x="5789339" y="4368769"/>
              <a:ext cx="75068" cy="159956"/>
            </a:xfrm>
            <a:custGeom>
              <a:avLst/>
              <a:gdLst/>
              <a:ahLst/>
              <a:cxnLst/>
              <a:rect l="l" t="t" r="r" b="b"/>
              <a:pathLst>
                <a:path w="3570" h="7607" extrusionOk="0">
                  <a:moveTo>
                    <a:pt x="0" y="1"/>
                  </a:moveTo>
                  <a:lnTo>
                    <a:pt x="267" y="7606"/>
                  </a:lnTo>
                  <a:lnTo>
                    <a:pt x="3570" y="7606"/>
                  </a:lnTo>
                  <a:lnTo>
                    <a:pt x="33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4"/>
            <p:cNvSpPr/>
            <p:nvPr/>
          </p:nvSpPr>
          <p:spPr>
            <a:xfrm>
              <a:off x="5651858" y="4520843"/>
              <a:ext cx="237800" cy="78012"/>
            </a:xfrm>
            <a:custGeom>
              <a:avLst/>
              <a:gdLst/>
              <a:ahLst/>
              <a:cxnLst/>
              <a:rect l="l" t="t" r="r" b="b"/>
              <a:pathLst>
                <a:path w="11309" h="3710" extrusionOk="0">
                  <a:moveTo>
                    <a:pt x="6281" y="1"/>
                  </a:moveTo>
                  <a:cubicBezTo>
                    <a:pt x="6087" y="1"/>
                    <a:pt x="5920" y="92"/>
                    <a:pt x="5804" y="207"/>
                  </a:cubicBezTo>
                  <a:cubicBezTo>
                    <a:pt x="5004" y="941"/>
                    <a:pt x="3103" y="1709"/>
                    <a:pt x="567" y="2242"/>
                  </a:cubicBezTo>
                  <a:cubicBezTo>
                    <a:pt x="0" y="2376"/>
                    <a:pt x="200" y="3710"/>
                    <a:pt x="1568" y="3710"/>
                  </a:cubicBezTo>
                  <a:cubicBezTo>
                    <a:pt x="2936" y="3710"/>
                    <a:pt x="5938" y="3610"/>
                    <a:pt x="6939" y="3610"/>
                  </a:cubicBezTo>
                  <a:cubicBezTo>
                    <a:pt x="8573" y="3610"/>
                    <a:pt x="9507" y="3710"/>
                    <a:pt x="10775" y="3710"/>
                  </a:cubicBezTo>
                  <a:cubicBezTo>
                    <a:pt x="11075" y="3710"/>
                    <a:pt x="11308" y="3443"/>
                    <a:pt x="11275" y="3143"/>
                  </a:cubicBezTo>
                  <a:lnTo>
                    <a:pt x="10608" y="207"/>
                  </a:lnTo>
                  <a:cubicBezTo>
                    <a:pt x="10575" y="74"/>
                    <a:pt x="10474" y="7"/>
                    <a:pt x="10341" y="7"/>
                  </a:cubicBezTo>
                  <a:lnTo>
                    <a:pt x="6372" y="7"/>
                  </a:lnTo>
                  <a:cubicBezTo>
                    <a:pt x="6341" y="3"/>
                    <a:pt x="6311" y="1"/>
                    <a:pt x="6281"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4"/>
            <p:cNvSpPr/>
            <p:nvPr/>
          </p:nvSpPr>
          <p:spPr>
            <a:xfrm>
              <a:off x="5745853" y="4515292"/>
              <a:ext cx="36483" cy="17642"/>
            </a:xfrm>
            <a:custGeom>
              <a:avLst/>
              <a:gdLst/>
              <a:ahLst/>
              <a:cxnLst/>
              <a:rect l="l" t="t" r="r" b="b"/>
              <a:pathLst>
                <a:path w="1735" h="839" extrusionOk="0">
                  <a:moveTo>
                    <a:pt x="278" y="156"/>
                  </a:moveTo>
                  <a:cubicBezTo>
                    <a:pt x="293" y="156"/>
                    <a:pt x="312" y="160"/>
                    <a:pt x="334" y="171"/>
                  </a:cubicBezTo>
                  <a:cubicBezTo>
                    <a:pt x="701" y="238"/>
                    <a:pt x="1101" y="371"/>
                    <a:pt x="1435" y="605"/>
                  </a:cubicBezTo>
                  <a:cubicBezTo>
                    <a:pt x="1281" y="661"/>
                    <a:pt x="1117" y="687"/>
                    <a:pt x="950" y="687"/>
                  </a:cubicBezTo>
                  <a:cubicBezTo>
                    <a:pt x="717" y="687"/>
                    <a:pt x="481" y="635"/>
                    <a:pt x="267" y="538"/>
                  </a:cubicBezTo>
                  <a:cubicBezTo>
                    <a:pt x="200" y="471"/>
                    <a:pt x="167" y="371"/>
                    <a:pt x="167" y="271"/>
                  </a:cubicBezTo>
                  <a:cubicBezTo>
                    <a:pt x="167" y="205"/>
                    <a:pt x="200" y="171"/>
                    <a:pt x="234" y="171"/>
                  </a:cubicBezTo>
                  <a:cubicBezTo>
                    <a:pt x="234" y="171"/>
                    <a:pt x="249" y="156"/>
                    <a:pt x="278" y="156"/>
                  </a:cubicBezTo>
                  <a:close/>
                  <a:moveTo>
                    <a:pt x="308" y="1"/>
                  </a:moveTo>
                  <a:cubicBezTo>
                    <a:pt x="241" y="1"/>
                    <a:pt x="181" y="12"/>
                    <a:pt x="134" y="38"/>
                  </a:cubicBezTo>
                  <a:cubicBezTo>
                    <a:pt x="67" y="71"/>
                    <a:pt x="0" y="171"/>
                    <a:pt x="0" y="238"/>
                  </a:cubicBezTo>
                  <a:cubicBezTo>
                    <a:pt x="0" y="405"/>
                    <a:pt x="67" y="572"/>
                    <a:pt x="167" y="672"/>
                  </a:cubicBezTo>
                  <a:cubicBezTo>
                    <a:pt x="367" y="805"/>
                    <a:pt x="567" y="838"/>
                    <a:pt x="801" y="838"/>
                  </a:cubicBezTo>
                  <a:cubicBezTo>
                    <a:pt x="1101" y="838"/>
                    <a:pt x="1368" y="772"/>
                    <a:pt x="1668" y="705"/>
                  </a:cubicBezTo>
                  <a:cubicBezTo>
                    <a:pt x="1701" y="705"/>
                    <a:pt x="1735" y="672"/>
                    <a:pt x="1735" y="638"/>
                  </a:cubicBezTo>
                  <a:cubicBezTo>
                    <a:pt x="1735" y="605"/>
                    <a:pt x="1701" y="572"/>
                    <a:pt x="1701" y="572"/>
                  </a:cubicBezTo>
                  <a:cubicBezTo>
                    <a:pt x="1585" y="514"/>
                    <a:pt x="762"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4"/>
            <p:cNvSpPr/>
            <p:nvPr/>
          </p:nvSpPr>
          <p:spPr>
            <a:xfrm>
              <a:off x="5758470" y="4499689"/>
              <a:ext cx="23866" cy="31142"/>
            </a:xfrm>
            <a:custGeom>
              <a:avLst/>
              <a:gdLst/>
              <a:ahLst/>
              <a:cxnLst/>
              <a:rect l="l" t="t" r="r" b="b"/>
              <a:pathLst>
                <a:path w="1135" h="1481" extrusionOk="0">
                  <a:moveTo>
                    <a:pt x="434" y="133"/>
                  </a:moveTo>
                  <a:cubicBezTo>
                    <a:pt x="470" y="133"/>
                    <a:pt x="519" y="164"/>
                    <a:pt x="568" y="213"/>
                  </a:cubicBezTo>
                  <a:cubicBezTo>
                    <a:pt x="801" y="480"/>
                    <a:pt x="935" y="847"/>
                    <a:pt x="935" y="1213"/>
                  </a:cubicBezTo>
                  <a:cubicBezTo>
                    <a:pt x="601" y="980"/>
                    <a:pt x="201" y="413"/>
                    <a:pt x="234" y="213"/>
                  </a:cubicBezTo>
                  <a:cubicBezTo>
                    <a:pt x="234" y="179"/>
                    <a:pt x="234" y="146"/>
                    <a:pt x="334" y="146"/>
                  </a:cubicBezTo>
                  <a:lnTo>
                    <a:pt x="401" y="146"/>
                  </a:lnTo>
                  <a:cubicBezTo>
                    <a:pt x="410" y="137"/>
                    <a:pt x="421" y="133"/>
                    <a:pt x="434" y="133"/>
                  </a:cubicBezTo>
                  <a:close/>
                  <a:moveTo>
                    <a:pt x="414" y="0"/>
                  </a:moveTo>
                  <a:cubicBezTo>
                    <a:pt x="386" y="0"/>
                    <a:pt x="359" y="4"/>
                    <a:pt x="334" y="13"/>
                  </a:cubicBezTo>
                  <a:cubicBezTo>
                    <a:pt x="201" y="13"/>
                    <a:pt x="101" y="79"/>
                    <a:pt x="67" y="213"/>
                  </a:cubicBezTo>
                  <a:cubicBezTo>
                    <a:pt x="1" y="546"/>
                    <a:pt x="668" y="1280"/>
                    <a:pt x="1001" y="1447"/>
                  </a:cubicBezTo>
                  <a:lnTo>
                    <a:pt x="1035" y="1447"/>
                  </a:lnTo>
                  <a:cubicBezTo>
                    <a:pt x="1068" y="1480"/>
                    <a:pt x="1068" y="1480"/>
                    <a:pt x="1101" y="1480"/>
                  </a:cubicBezTo>
                  <a:cubicBezTo>
                    <a:pt x="1101" y="1447"/>
                    <a:pt x="1135" y="1414"/>
                    <a:pt x="1135" y="1414"/>
                  </a:cubicBezTo>
                  <a:cubicBezTo>
                    <a:pt x="1135" y="1347"/>
                    <a:pt x="1035" y="413"/>
                    <a:pt x="668" y="113"/>
                  </a:cubicBezTo>
                  <a:cubicBezTo>
                    <a:pt x="593" y="38"/>
                    <a:pt x="499" y="0"/>
                    <a:pt x="41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4"/>
            <p:cNvSpPr/>
            <p:nvPr/>
          </p:nvSpPr>
          <p:spPr>
            <a:xfrm>
              <a:off x="5296927" y="4518740"/>
              <a:ext cx="237800" cy="78012"/>
            </a:xfrm>
            <a:custGeom>
              <a:avLst/>
              <a:gdLst/>
              <a:ahLst/>
              <a:cxnLst/>
              <a:rect l="l" t="t" r="r" b="b"/>
              <a:pathLst>
                <a:path w="11309" h="3710" extrusionOk="0">
                  <a:moveTo>
                    <a:pt x="6260" y="1"/>
                  </a:moveTo>
                  <a:cubicBezTo>
                    <a:pt x="6087" y="1"/>
                    <a:pt x="5921" y="92"/>
                    <a:pt x="5805" y="207"/>
                  </a:cubicBezTo>
                  <a:cubicBezTo>
                    <a:pt x="5004" y="941"/>
                    <a:pt x="3103" y="1675"/>
                    <a:pt x="568" y="2242"/>
                  </a:cubicBezTo>
                  <a:cubicBezTo>
                    <a:pt x="1" y="2376"/>
                    <a:pt x="167" y="3710"/>
                    <a:pt x="1568" y="3710"/>
                  </a:cubicBezTo>
                  <a:cubicBezTo>
                    <a:pt x="2936" y="3710"/>
                    <a:pt x="5938" y="3610"/>
                    <a:pt x="6939" y="3610"/>
                  </a:cubicBezTo>
                  <a:cubicBezTo>
                    <a:pt x="8540" y="3610"/>
                    <a:pt x="9507" y="3710"/>
                    <a:pt x="10775" y="3710"/>
                  </a:cubicBezTo>
                  <a:cubicBezTo>
                    <a:pt x="11075" y="3710"/>
                    <a:pt x="11309" y="3443"/>
                    <a:pt x="11275" y="3143"/>
                  </a:cubicBezTo>
                  <a:lnTo>
                    <a:pt x="10608" y="207"/>
                  </a:lnTo>
                  <a:cubicBezTo>
                    <a:pt x="10579" y="92"/>
                    <a:pt x="10500" y="1"/>
                    <a:pt x="10392" y="1"/>
                  </a:cubicBezTo>
                  <a:cubicBezTo>
                    <a:pt x="10376" y="1"/>
                    <a:pt x="10359" y="3"/>
                    <a:pt x="10341" y="7"/>
                  </a:cubicBezTo>
                  <a:lnTo>
                    <a:pt x="6338" y="7"/>
                  </a:lnTo>
                  <a:cubicBezTo>
                    <a:pt x="6312" y="3"/>
                    <a:pt x="6286" y="1"/>
                    <a:pt x="6260"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5390922" y="4513189"/>
              <a:ext cx="36504" cy="17642"/>
            </a:xfrm>
            <a:custGeom>
              <a:avLst/>
              <a:gdLst/>
              <a:ahLst/>
              <a:cxnLst/>
              <a:rect l="l" t="t" r="r" b="b"/>
              <a:pathLst>
                <a:path w="1736" h="839" extrusionOk="0">
                  <a:moveTo>
                    <a:pt x="301" y="138"/>
                  </a:moveTo>
                  <a:cubicBezTo>
                    <a:pt x="701" y="205"/>
                    <a:pt x="1101" y="371"/>
                    <a:pt x="1435" y="605"/>
                  </a:cubicBezTo>
                  <a:cubicBezTo>
                    <a:pt x="1260" y="649"/>
                    <a:pt x="1085" y="673"/>
                    <a:pt x="913" y="673"/>
                  </a:cubicBezTo>
                  <a:cubicBezTo>
                    <a:pt x="691" y="673"/>
                    <a:pt x="474" y="632"/>
                    <a:pt x="267" y="538"/>
                  </a:cubicBezTo>
                  <a:cubicBezTo>
                    <a:pt x="201" y="471"/>
                    <a:pt x="134" y="371"/>
                    <a:pt x="167" y="238"/>
                  </a:cubicBezTo>
                  <a:cubicBezTo>
                    <a:pt x="167" y="205"/>
                    <a:pt x="201" y="171"/>
                    <a:pt x="201" y="171"/>
                  </a:cubicBezTo>
                  <a:cubicBezTo>
                    <a:pt x="234" y="138"/>
                    <a:pt x="267" y="138"/>
                    <a:pt x="301" y="138"/>
                  </a:cubicBezTo>
                  <a:close/>
                  <a:moveTo>
                    <a:pt x="308" y="0"/>
                  </a:moveTo>
                  <a:cubicBezTo>
                    <a:pt x="241" y="0"/>
                    <a:pt x="181" y="12"/>
                    <a:pt x="134" y="38"/>
                  </a:cubicBezTo>
                  <a:cubicBezTo>
                    <a:pt x="67" y="71"/>
                    <a:pt x="0" y="138"/>
                    <a:pt x="0" y="238"/>
                  </a:cubicBezTo>
                  <a:cubicBezTo>
                    <a:pt x="0" y="405"/>
                    <a:pt x="34" y="571"/>
                    <a:pt x="167" y="672"/>
                  </a:cubicBezTo>
                  <a:cubicBezTo>
                    <a:pt x="367" y="772"/>
                    <a:pt x="568" y="838"/>
                    <a:pt x="801" y="838"/>
                  </a:cubicBezTo>
                  <a:cubicBezTo>
                    <a:pt x="1101" y="805"/>
                    <a:pt x="1368" y="772"/>
                    <a:pt x="1668" y="705"/>
                  </a:cubicBezTo>
                  <a:cubicBezTo>
                    <a:pt x="1702" y="705"/>
                    <a:pt x="1702" y="672"/>
                    <a:pt x="1702" y="638"/>
                  </a:cubicBezTo>
                  <a:cubicBezTo>
                    <a:pt x="1735" y="605"/>
                    <a:pt x="1702" y="571"/>
                    <a:pt x="1668" y="571"/>
                  </a:cubicBezTo>
                  <a:cubicBezTo>
                    <a:pt x="1581" y="513"/>
                    <a:pt x="761" y="0"/>
                    <a:pt x="30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5403538" y="4497586"/>
              <a:ext cx="23172" cy="31142"/>
            </a:xfrm>
            <a:custGeom>
              <a:avLst/>
              <a:gdLst/>
              <a:ahLst/>
              <a:cxnLst/>
              <a:rect l="l" t="t" r="r" b="b"/>
              <a:pathLst>
                <a:path w="1102" h="1481" extrusionOk="0">
                  <a:moveTo>
                    <a:pt x="368" y="113"/>
                  </a:moveTo>
                  <a:cubicBezTo>
                    <a:pt x="435" y="113"/>
                    <a:pt x="501" y="146"/>
                    <a:pt x="568" y="179"/>
                  </a:cubicBezTo>
                  <a:cubicBezTo>
                    <a:pt x="768" y="480"/>
                    <a:pt x="902" y="846"/>
                    <a:pt x="935" y="1213"/>
                  </a:cubicBezTo>
                  <a:cubicBezTo>
                    <a:pt x="601" y="980"/>
                    <a:pt x="201" y="413"/>
                    <a:pt x="234" y="213"/>
                  </a:cubicBezTo>
                  <a:cubicBezTo>
                    <a:pt x="234" y="179"/>
                    <a:pt x="234" y="113"/>
                    <a:pt x="334" y="113"/>
                  </a:cubicBezTo>
                  <a:close/>
                  <a:moveTo>
                    <a:pt x="415" y="0"/>
                  </a:moveTo>
                  <a:cubicBezTo>
                    <a:pt x="387" y="0"/>
                    <a:pt x="360" y="4"/>
                    <a:pt x="334" y="13"/>
                  </a:cubicBezTo>
                  <a:cubicBezTo>
                    <a:pt x="201" y="13"/>
                    <a:pt x="101" y="79"/>
                    <a:pt x="68" y="213"/>
                  </a:cubicBezTo>
                  <a:cubicBezTo>
                    <a:pt x="1" y="546"/>
                    <a:pt x="668" y="1280"/>
                    <a:pt x="1002" y="1447"/>
                  </a:cubicBezTo>
                  <a:lnTo>
                    <a:pt x="1035" y="1447"/>
                  </a:lnTo>
                  <a:cubicBezTo>
                    <a:pt x="1035" y="1480"/>
                    <a:pt x="1068" y="1480"/>
                    <a:pt x="1068" y="1480"/>
                  </a:cubicBezTo>
                  <a:cubicBezTo>
                    <a:pt x="1102" y="1447"/>
                    <a:pt x="1102" y="1414"/>
                    <a:pt x="1102" y="1414"/>
                  </a:cubicBezTo>
                  <a:cubicBezTo>
                    <a:pt x="1102" y="1347"/>
                    <a:pt x="1035" y="413"/>
                    <a:pt x="668" y="113"/>
                  </a:cubicBezTo>
                  <a:cubicBezTo>
                    <a:pt x="593" y="38"/>
                    <a:pt x="499" y="0"/>
                    <a:pt x="41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4"/>
            <p:cNvSpPr/>
            <p:nvPr/>
          </p:nvSpPr>
          <p:spPr>
            <a:xfrm>
              <a:off x="5424587" y="4380692"/>
              <a:ext cx="77886" cy="86297"/>
            </a:xfrm>
            <a:custGeom>
              <a:avLst/>
              <a:gdLst/>
              <a:ahLst/>
              <a:cxnLst/>
              <a:rect l="l" t="t" r="r" b="b"/>
              <a:pathLst>
                <a:path w="3704" h="4104" extrusionOk="0">
                  <a:moveTo>
                    <a:pt x="3403" y="1"/>
                  </a:moveTo>
                  <a:lnTo>
                    <a:pt x="1" y="334"/>
                  </a:lnTo>
                  <a:lnTo>
                    <a:pt x="334" y="4104"/>
                  </a:lnTo>
                  <a:lnTo>
                    <a:pt x="3703" y="3770"/>
                  </a:lnTo>
                  <a:lnTo>
                    <a:pt x="34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4"/>
            <p:cNvSpPr/>
            <p:nvPr/>
          </p:nvSpPr>
          <p:spPr>
            <a:xfrm>
              <a:off x="5789339" y="4369484"/>
              <a:ext cx="72272" cy="82070"/>
            </a:xfrm>
            <a:custGeom>
              <a:avLst/>
              <a:gdLst/>
              <a:ahLst/>
              <a:cxnLst/>
              <a:rect l="l" t="t" r="r" b="b"/>
              <a:pathLst>
                <a:path w="3437" h="3903" extrusionOk="0">
                  <a:moveTo>
                    <a:pt x="0" y="0"/>
                  </a:moveTo>
                  <a:lnTo>
                    <a:pt x="134" y="3903"/>
                  </a:lnTo>
                  <a:lnTo>
                    <a:pt x="3436" y="3903"/>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4"/>
            <p:cNvSpPr/>
            <p:nvPr/>
          </p:nvSpPr>
          <p:spPr>
            <a:xfrm>
              <a:off x="5320772" y="2968704"/>
              <a:ext cx="566060" cy="1468792"/>
            </a:xfrm>
            <a:custGeom>
              <a:avLst/>
              <a:gdLst/>
              <a:ahLst/>
              <a:cxnLst/>
              <a:rect l="l" t="t" r="r" b="b"/>
              <a:pathLst>
                <a:path w="26920" h="69851" extrusionOk="0">
                  <a:moveTo>
                    <a:pt x="6806" y="1"/>
                  </a:moveTo>
                  <a:cubicBezTo>
                    <a:pt x="5138" y="9041"/>
                    <a:pt x="1" y="40997"/>
                    <a:pt x="3703" y="69484"/>
                  </a:cubicBezTo>
                  <a:lnTo>
                    <a:pt x="9608" y="68750"/>
                  </a:lnTo>
                  <a:cubicBezTo>
                    <a:pt x="9608" y="68750"/>
                    <a:pt x="9041" y="30923"/>
                    <a:pt x="14244" y="16946"/>
                  </a:cubicBezTo>
                  <a:cubicBezTo>
                    <a:pt x="14845" y="24452"/>
                    <a:pt x="15545" y="32391"/>
                    <a:pt x="16179" y="36627"/>
                  </a:cubicBezTo>
                  <a:cubicBezTo>
                    <a:pt x="17680" y="47068"/>
                    <a:pt x="20916" y="69851"/>
                    <a:pt x="20916" y="69851"/>
                  </a:cubicBezTo>
                  <a:lnTo>
                    <a:pt x="26920" y="69851"/>
                  </a:lnTo>
                  <a:cubicBezTo>
                    <a:pt x="26920" y="69851"/>
                    <a:pt x="25686" y="48035"/>
                    <a:pt x="25119" y="37795"/>
                  </a:cubicBezTo>
                  <a:cubicBezTo>
                    <a:pt x="24518" y="26653"/>
                    <a:pt x="24251" y="2302"/>
                    <a:pt x="2421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4"/>
            <p:cNvSpPr/>
            <p:nvPr/>
          </p:nvSpPr>
          <p:spPr>
            <a:xfrm>
              <a:off x="5569092" y="3195280"/>
              <a:ext cx="51223" cy="288308"/>
            </a:xfrm>
            <a:custGeom>
              <a:avLst/>
              <a:gdLst/>
              <a:ahLst/>
              <a:cxnLst/>
              <a:rect l="l" t="t" r="r" b="b"/>
              <a:pathLst>
                <a:path w="2436" h="13711" extrusionOk="0">
                  <a:moveTo>
                    <a:pt x="1968" y="0"/>
                  </a:moveTo>
                  <a:cubicBezTo>
                    <a:pt x="1968" y="0"/>
                    <a:pt x="0" y="7039"/>
                    <a:pt x="501" y="13710"/>
                  </a:cubicBezTo>
                  <a:cubicBezTo>
                    <a:pt x="934" y="11142"/>
                    <a:pt x="1568" y="8640"/>
                    <a:pt x="2435" y="6171"/>
                  </a:cubicBezTo>
                  <a:lnTo>
                    <a:pt x="1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4"/>
            <p:cNvSpPr/>
            <p:nvPr/>
          </p:nvSpPr>
          <p:spPr>
            <a:xfrm>
              <a:off x="5373384" y="4393329"/>
              <a:ext cx="164162" cy="65248"/>
            </a:xfrm>
            <a:custGeom>
              <a:avLst/>
              <a:gdLst/>
              <a:ahLst/>
              <a:cxnLst/>
              <a:rect l="l" t="t" r="r" b="b"/>
              <a:pathLst>
                <a:path w="7807" h="3103" extrusionOk="0">
                  <a:moveTo>
                    <a:pt x="7606" y="0"/>
                  </a:moveTo>
                  <a:lnTo>
                    <a:pt x="1" y="1001"/>
                  </a:lnTo>
                  <a:lnTo>
                    <a:pt x="534" y="3103"/>
                  </a:lnTo>
                  <a:lnTo>
                    <a:pt x="7806" y="2002"/>
                  </a:lnTo>
                  <a:lnTo>
                    <a:pt x="760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4"/>
            <p:cNvSpPr/>
            <p:nvPr/>
          </p:nvSpPr>
          <p:spPr>
            <a:xfrm>
              <a:off x="5373384" y="4393329"/>
              <a:ext cx="164162" cy="65248"/>
            </a:xfrm>
            <a:custGeom>
              <a:avLst/>
              <a:gdLst/>
              <a:ahLst/>
              <a:cxnLst/>
              <a:rect l="l" t="t" r="r" b="b"/>
              <a:pathLst>
                <a:path w="7807" h="3103" extrusionOk="0">
                  <a:moveTo>
                    <a:pt x="7606" y="0"/>
                  </a:moveTo>
                  <a:lnTo>
                    <a:pt x="1" y="1001"/>
                  </a:lnTo>
                  <a:lnTo>
                    <a:pt x="534" y="3103"/>
                  </a:lnTo>
                  <a:lnTo>
                    <a:pt x="7806" y="2002"/>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4"/>
            <p:cNvSpPr/>
            <p:nvPr/>
          </p:nvSpPr>
          <p:spPr>
            <a:xfrm>
              <a:off x="5740238" y="4391227"/>
              <a:ext cx="154321" cy="47017"/>
            </a:xfrm>
            <a:custGeom>
              <a:avLst/>
              <a:gdLst/>
              <a:ahLst/>
              <a:cxnLst/>
              <a:rect l="l" t="t" r="r" b="b"/>
              <a:pathLst>
                <a:path w="7339" h="2236" extrusionOk="0">
                  <a:moveTo>
                    <a:pt x="0" y="0"/>
                  </a:moveTo>
                  <a:lnTo>
                    <a:pt x="267" y="2235"/>
                  </a:lnTo>
                  <a:lnTo>
                    <a:pt x="7339" y="2235"/>
                  </a:lnTo>
                  <a:lnTo>
                    <a:pt x="7339" y="134"/>
                  </a:lnTo>
                  <a:lnTo>
                    <a:pt x="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4"/>
            <p:cNvSpPr/>
            <p:nvPr/>
          </p:nvSpPr>
          <p:spPr>
            <a:xfrm>
              <a:off x="5740238" y="4391227"/>
              <a:ext cx="154321" cy="47017"/>
            </a:xfrm>
            <a:custGeom>
              <a:avLst/>
              <a:gdLst/>
              <a:ahLst/>
              <a:cxnLst/>
              <a:rect l="l" t="t" r="r" b="b"/>
              <a:pathLst>
                <a:path w="7339" h="2236" extrusionOk="0">
                  <a:moveTo>
                    <a:pt x="0" y="0"/>
                  </a:moveTo>
                  <a:lnTo>
                    <a:pt x="267" y="2235"/>
                  </a:lnTo>
                  <a:lnTo>
                    <a:pt x="7339" y="2235"/>
                  </a:lnTo>
                  <a:lnTo>
                    <a:pt x="7339" y="1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4"/>
            <p:cNvSpPr/>
            <p:nvPr/>
          </p:nvSpPr>
          <p:spPr>
            <a:xfrm>
              <a:off x="5456150" y="2972909"/>
              <a:ext cx="373175" cy="44221"/>
            </a:xfrm>
            <a:custGeom>
              <a:avLst/>
              <a:gdLst/>
              <a:ahLst/>
              <a:cxnLst/>
              <a:rect l="l" t="t" r="r" b="b"/>
              <a:pathLst>
                <a:path w="17747" h="2103" extrusionOk="0">
                  <a:moveTo>
                    <a:pt x="234" y="1"/>
                  </a:moveTo>
                  <a:lnTo>
                    <a:pt x="1" y="1869"/>
                  </a:lnTo>
                  <a:lnTo>
                    <a:pt x="17747" y="2102"/>
                  </a:lnTo>
                  <a:lnTo>
                    <a:pt x="177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4"/>
            <p:cNvSpPr/>
            <p:nvPr/>
          </p:nvSpPr>
          <p:spPr>
            <a:xfrm>
              <a:off x="5698140" y="2953269"/>
              <a:ext cx="12659" cy="77886"/>
            </a:xfrm>
            <a:custGeom>
              <a:avLst/>
              <a:gdLst/>
              <a:ahLst/>
              <a:cxnLst/>
              <a:rect l="l" t="t" r="r" b="b"/>
              <a:pathLst>
                <a:path w="602" h="3704" extrusionOk="0">
                  <a:moveTo>
                    <a:pt x="1" y="1"/>
                  </a:moveTo>
                  <a:lnTo>
                    <a:pt x="1" y="3704"/>
                  </a:lnTo>
                  <a:lnTo>
                    <a:pt x="601" y="3704"/>
                  </a:lnTo>
                  <a:lnTo>
                    <a:pt x="601"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4"/>
            <p:cNvSpPr/>
            <p:nvPr/>
          </p:nvSpPr>
          <p:spPr>
            <a:xfrm>
              <a:off x="5511559" y="2953269"/>
              <a:ext cx="13352" cy="77886"/>
            </a:xfrm>
            <a:custGeom>
              <a:avLst/>
              <a:gdLst/>
              <a:ahLst/>
              <a:cxnLst/>
              <a:rect l="l" t="t" r="r" b="b"/>
              <a:pathLst>
                <a:path w="635" h="3704" extrusionOk="0">
                  <a:moveTo>
                    <a:pt x="1" y="1"/>
                  </a:moveTo>
                  <a:lnTo>
                    <a:pt x="1" y="3704"/>
                  </a:lnTo>
                  <a:lnTo>
                    <a:pt x="635" y="3704"/>
                  </a:lnTo>
                  <a:lnTo>
                    <a:pt x="63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4"/>
            <p:cNvSpPr/>
            <p:nvPr/>
          </p:nvSpPr>
          <p:spPr>
            <a:xfrm>
              <a:off x="5560660" y="2965213"/>
              <a:ext cx="68066" cy="49120"/>
            </a:xfrm>
            <a:custGeom>
              <a:avLst/>
              <a:gdLst/>
              <a:ahLst/>
              <a:cxnLst/>
              <a:rect l="l" t="t" r="r" b="b"/>
              <a:pathLst>
                <a:path w="3237" h="2336" extrusionOk="0">
                  <a:moveTo>
                    <a:pt x="1" y="0"/>
                  </a:moveTo>
                  <a:lnTo>
                    <a:pt x="1" y="2335"/>
                  </a:lnTo>
                  <a:lnTo>
                    <a:pt x="3237" y="2335"/>
                  </a:lnTo>
                  <a:lnTo>
                    <a:pt x="32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4"/>
            <p:cNvSpPr/>
            <p:nvPr/>
          </p:nvSpPr>
          <p:spPr>
            <a:xfrm>
              <a:off x="5437225" y="2334205"/>
              <a:ext cx="466453" cy="638710"/>
            </a:xfrm>
            <a:custGeom>
              <a:avLst/>
              <a:gdLst/>
              <a:ahLst/>
              <a:cxnLst/>
              <a:rect l="l" t="t" r="r" b="b"/>
              <a:pathLst>
                <a:path w="22183" h="30375" extrusionOk="0">
                  <a:moveTo>
                    <a:pt x="5919" y="0"/>
                  </a:moveTo>
                  <a:cubicBezTo>
                    <a:pt x="4046" y="0"/>
                    <a:pt x="2869" y="53"/>
                    <a:pt x="2869" y="53"/>
                  </a:cubicBezTo>
                  <a:cubicBezTo>
                    <a:pt x="0" y="10828"/>
                    <a:pt x="1134" y="30375"/>
                    <a:pt x="1134" y="30375"/>
                  </a:cubicBezTo>
                  <a:lnTo>
                    <a:pt x="18680" y="30375"/>
                  </a:lnTo>
                  <a:cubicBezTo>
                    <a:pt x="18547" y="19968"/>
                    <a:pt x="22183" y="1621"/>
                    <a:pt x="22183" y="1621"/>
                  </a:cubicBezTo>
                  <a:cubicBezTo>
                    <a:pt x="16630" y="227"/>
                    <a:pt x="9790" y="0"/>
                    <a:pt x="591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4"/>
            <p:cNvSpPr/>
            <p:nvPr/>
          </p:nvSpPr>
          <p:spPr>
            <a:xfrm>
              <a:off x="5437225" y="2334205"/>
              <a:ext cx="466453" cy="638710"/>
            </a:xfrm>
            <a:custGeom>
              <a:avLst/>
              <a:gdLst/>
              <a:ahLst/>
              <a:cxnLst/>
              <a:rect l="l" t="t" r="r" b="b"/>
              <a:pathLst>
                <a:path w="22183" h="30375" extrusionOk="0">
                  <a:moveTo>
                    <a:pt x="5919" y="0"/>
                  </a:moveTo>
                  <a:cubicBezTo>
                    <a:pt x="4046" y="0"/>
                    <a:pt x="2869" y="53"/>
                    <a:pt x="2869" y="53"/>
                  </a:cubicBezTo>
                  <a:cubicBezTo>
                    <a:pt x="0" y="10828"/>
                    <a:pt x="1134" y="30375"/>
                    <a:pt x="1134" y="30375"/>
                  </a:cubicBezTo>
                  <a:lnTo>
                    <a:pt x="18680" y="30375"/>
                  </a:lnTo>
                  <a:cubicBezTo>
                    <a:pt x="18613" y="26339"/>
                    <a:pt x="19147" y="21102"/>
                    <a:pt x="19781" y="16232"/>
                  </a:cubicBezTo>
                  <a:cubicBezTo>
                    <a:pt x="20081" y="14130"/>
                    <a:pt x="20381" y="12095"/>
                    <a:pt x="20648" y="10261"/>
                  </a:cubicBezTo>
                  <a:cubicBezTo>
                    <a:pt x="21449" y="5290"/>
                    <a:pt x="22183" y="1621"/>
                    <a:pt x="22183" y="1621"/>
                  </a:cubicBezTo>
                  <a:cubicBezTo>
                    <a:pt x="16630" y="227"/>
                    <a:pt x="9790" y="0"/>
                    <a:pt x="5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4"/>
            <p:cNvSpPr/>
            <p:nvPr/>
          </p:nvSpPr>
          <p:spPr>
            <a:xfrm>
              <a:off x="5560660" y="2363371"/>
              <a:ext cx="134702" cy="425786"/>
            </a:xfrm>
            <a:custGeom>
              <a:avLst/>
              <a:gdLst/>
              <a:ahLst/>
              <a:cxnLst/>
              <a:rect l="l" t="t" r="r" b="b"/>
              <a:pathLst>
                <a:path w="6406" h="20249" extrusionOk="0">
                  <a:moveTo>
                    <a:pt x="4504" y="1"/>
                  </a:moveTo>
                  <a:lnTo>
                    <a:pt x="2770" y="101"/>
                  </a:lnTo>
                  <a:lnTo>
                    <a:pt x="3237" y="2369"/>
                  </a:lnTo>
                  <a:cubicBezTo>
                    <a:pt x="3237" y="2369"/>
                    <a:pt x="568" y="13477"/>
                    <a:pt x="1" y="19248"/>
                  </a:cubicBezTo>
                  <a:lnTo>
                    <a:pt x="968" y="20248"/>
                  </a:lnTo>
                  <a:lnTo>
                    <a:pt x="2503" y="19248"/>
                  </a:lnTo>
                  <a:cubicBezTo>
                    <a:pt x="2503" y="19248"/>
                    <a:pt x="2636" y="7506"/>
                    <a:pt x="4004" y="2569"/>
                  </a:cubicBezTo>
                  <a:lnTo>
                    <a:pt x="6405" y="601"/>
                  </a:lnTo>
                  <a:lnTo>
                    <a:pt x="450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4"/>
            <p:cNvSpPr/>
            <p:nvPr/>
          </p:nvSpPr>
          <p:spPr>
            <a:xfrm>
              <a:off x="5554351" y="2012645"/>
              <a:ext cx="101037" cy="145279"/>
            </a:xfrm>
            <a:custGeom>
              <a:avLst/>
              <a:gdLst/>
              <a:ahLst/>
              <a:cxnLst/>
              <a:rect l="l" t="t" r="r" b="b"/>
              <a:pathLst>
                <a:path w="4805" h="6909" extrusionOk="0">
                  <a:moveTo>
                    <a:pt x="4804" y="1"/>
                  </a:moveTo>
                  <a:lnTo>
                    <a:pt x="701" y="435"/>
                  </a:lnTo>
                  <a:cubicBezTo>
                    <a:pt x="701" y="435"/>
                    <a:pt x="1" y="4938"/>
                    <a:pt x="2402" y="6672"/>
                  </a:cubicBezTo>
                  <a:cubicBezTo>
                    <a:pt x="2627" y="6835"/>
                    <a:pt x="2831" y="6908"/>
                    <a:pt x="3015" y="6908"/>
                  </a:cubicBezTo>
                  <a:cubicBezTo>
                    <a:pt x="4804" y="6908"/>
                    <a:pt x="4804" y="1"/>
                    <a:pt x="4804"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4"/>
            <p:cNvSpPr/>
            <p:nvPr/>
          </p:nvSpPr>
          <p:spPr>
            <a:xfrm>
              <a:off x="5604166" y="2166275"/>
              <a:ext cx="166958" cy="199109"/>
            </a:xfrm>
            <a:custGeom>
              <a:avLst/>
              <a:gdLst/>
              <a:ahLst/>
              <a:cxnLst/>
              <a:rect l="l" t="t" r="r" b="b"/>
              <a:pathLst>
                <a:path w="7940" h="9469" extrusionOk="0">
                  <a:moveTo>
                    <a:pt x="7806" y="0"/>
                  </a:moveTo>
                  <a:lnTo>
                    <a:pt x="2969" y="3603"/>
                  </a:lnTo>
                  <a:cubicBezTo>
                    <a:pt x="3002" y="3903"/>
                    <a:pt x="3069" y="4203"/>
                    <a:pt x="3069" y="4503"/>
                  </a:cubicBezTo>
                  <a:cubicBezTo>
                    <a:pt x="3136" y="5070"/>
                    <a:pt x="3102" y="5638"/>
                    <a:pt x="2935" y="6171"/>
                  </a:cubicBezTo>
                  <a:cubicBezTo>
                    <a:pt x="2635" y="7005"/>
                    <a:pt x="1935" y="7706"/>
                    <a:pt x="500" y="7939"/>
                  </a:cubicBezTo>
                  <a:cubicBezTo>
                    <a:pt x="0" y="8706"/>
                    <a:pt x="2435" y="9374"/>
                    <a:pt x="2435" y="9374"/>
                  </a:cubicBezTo>
                  <a:cubicBezTo>
                    <a:pt x="2435" y="9374"/>
                    <a:pt x="3127" y="9468"/>
                    <a:pt x="4048" y="9468"/>
                  </a:cubicBezTo>
                  <a:cubicBezTo>
                    <a:pt x="5314" y="9468"/>
                    <a:pt x="7012" y="9289"/>
                    <a:pt x="7939" y="8440"/>
                  </a:cubicBezTo>
                  <a:cubicBezTo>
                    <a:pt x="6371" y="6738"/>
                    <a:pt x="7172" y="2369"/>
                    <a:pt x="780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4"/>
            <p:cNvSpPr/>
            <p:nvPr/>
          </p:nvSpPr>
          <p:spPr>
            <a:xfrm>
              <a:off x="5665883" y="2214661"/>
              <a:ext cx="78580" cy="81397"/>
            </a:xfrm>
            <a:custGeom>
              <a:avLst/>
              <a:gdLst/>
              <a:ahLst/>
              <a:cxnLst/>
              <a:rect l="l" t="t" r="r" b="b"/>
              <a:pathLst>
                <a:path w="3737" h="3871" extrusionOk="0">
                  <a:moveTo>
                    <a:pt x="3736" y="1"/>
                  </a:moveTo>
                  <a:lnTo>
                    <a:pt x="134" y="2202"/>
                  </a:lnTo>
                  <a:cubicBezTo>
                    <a:pt x="201" y="2769"/>
                    <a:pt x="134" y="3337"/>
                    <a:pt x="0" y="3870"/>
                  </a:cubicBezTo>
                  <a:cubicBezTo>
                    <a:pt x="1168" y="3703"/>
                    <a:pt x="3536" y="2903"/>
                    <a:pt x="37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4"/>
            <p:cNvSpPr/>
            <p:nvPr/>
          </p:nvSpPr>
          <p:spPr>
            <a:xfrm>
              <a:off x="5560660" y="1996706"/>
              <a:ext cx="218875" cy="269993"/>
            </a:xfrm>
            <a:custGeom>
              <a:avLst/>
              <a:gdLst/>
              <a:ahLst/>
              <a:cxnLst/>
              <a:rect l="l" t="t" r="r" b="b"/>
              <a:pathLst>
                <a:path w="10409" h="12840" extrusionOk="0">
                  <a:moveTo>
                    <a:pt x="5267" y="0"/>
                  </a:moveTo>
                  <a:cubicBezTo>
                    <a:pt x="4471" y="0"/>
                    <a:pt x="3655" y="217"/>
                    <a:pt x="2903" y="692"/>
                  </a:cubicBezTo>
                  <a:cubicBezTo>
                    <a:pt x="1" y="2494"/>
                    <a:pt x="368" y="7330"/>
                    <a:pt x="1535" y="10066"/>
                  </a:cubicBezTo>
                  <a:cubicBezTo>
                    <a:pt x="1602" y="10232"/>
                    <a:pt x="1669" y="10366"/>
                    <a:pt x="1769" y="10499"/>
                  </a:cubicBezTo>
                  <a:cubicBezTo>
                    <a:pt x="2336" y="11500"/>
                    <a:pt x="3270" y="12267"/>
                    <a:pt x="4371" y="12634"/>
                  </a:cubicBezTo>
                  <a:cubicBezTo>
                    <a:pt x="4793" y="12772"/>
                    <a:pt x="5227" y="12839"/>
                    <a:pt x="5658" y="12839"/>
                  </a:cubicBezTo>
                  <a:cubicBezTo>
                    <a:pt x="6994" y="12839"/>
                    <a:pt x="8292" y="12194"/>
                    <a:pt x="9074" y="11033"/>
                  </a:cubicBezTo>
                  <a:cubicBezTo>
                    <a:pt x="10408" y="9132"/>
                    <a:pt x="10041" y="7230"/>
                    <a:pt x="9708" y="4028"/>
                  </a:cubicBezTo>
                  <a:cubicBezTo>
                    <a:pt x="9464" y="1612"/>
                    <a:pt x="7435" y="0"/>
                    <a:pt x="5267"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4"/>
            <p:cNvSpPr/>
            <p:nvPr/>
          </p:nvSpPr>
          <p:spPr>
            <a:xfrm>
              <a:off x="5651858" y="2108659"/>
              <a:ext cx="14740" cy="19829"/>
            </a:xfrm>
            <a:custGeom>
              <a:avLst/>
              <a:gdLst/>
              <a:ahLst/>
              <a:cxnLst/>
              <a:rect l="l" t="t" r="r" b="b"/>
              <a:pathLst>
                <a:path w="701" h="943" extrusionOk="0">
                  <a:moveTo>
                    <a:pt x="310" y="1"/>
                  </a:moveTo>
                  <a:cubicBezTo>
                    <a:pt x="296" y="1"/>
                    <a:pt x="281" y="2"/>
                    <a:pt x="267" y="5"/>
                  </a:cubicBezTo>
                  <a:cubicBezTo>
                    <a:pt x="100" y="38"/>
                    <a:pt x="0" y="272"/>
                    <a:pt x="34" y="505"/>
                  </a:cubicBezTo>
                  <a:cubicBezTo>
                    <a:pt x="65" y="753"/>
                    <a:pt x="210" y="943"/>
                    <a:pt x="391" y="943"/>
                  </a:cubicBezTo>
                  <a:cubicBezTo>
                    <a:pt x="405" y="943"/>
                    <a:pt x="419" y="941"/>
                    <a:pt x="434" y="939"/>
                  </a:cubicBezTo>
                  <a:cubicBezTo>
                    <a:pt x="601" y="906"/>
                    <a:pt x="701" y="672"/>
                    <a:pt x="667" y="405"/>
                  </a:cubicBezTo>
                  <a:cubicBezTo>
                    <a:pt x="606" y="161"/>
                    <a:pt x="462" y="1"/>
                    <a:pt x="310"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4"/>
            <p:cNvSpPr/>
            <p:nvPr/>
          </p:nvSpPr>
          <p:spPr>
            <a:xfrm>
              <a:off x="5589426" y="2119194"/>
              <a:ext cx="15455" cy="19808"/>
            </a:xfrm>
            <a:custGeom>
              <a:avLst/>
              <a:gdLst/>
              <a:ahLst/>
              <a:cxnLst/>
              <a:rect l="l" t="t" r="r" b="b"/>
              <a:pathLst>
                <a:path w="735" h="942" extrusionOk="0">
                  <a:moveTo>
                    <a:pt x="338" y="1"/>
                  </a:moveTo>
                  <a:cubicBezTo>
                    <a:pt x="325" y="1"/>
                    <a:pt x="313" y="2"/>
                    <a:pt x="301" y="4"/>
                  </a:cubicBezTo>
                  <a:cubicBezTo>
                    <a:pt x="101" y="38"/>
                    <a:pt x="1" y="271"/>
                    <a:pt x="67" y="538"/>
                  </a:cubicBezTo>
                  <a:cubicBezTo>
                    <a:pt x="98" y="754"/>
                    <a:pt x="244" y="942"/>
                    <a:pt x="397" y="942"/>
                  </a:cubicBezTo>
                  <a:cubicBezTo>
                    <a:pt x="410" y="942"/>
                    <a:pt x="422" y="941"/>
                    <a:pt x="434" y="938"/>
                  </a:cubicBezTo>
                  <a:cubicBezTo>
                    <a:pt x="601" y="905"/>
                    <a:pt x="734" y="671"/>
                    <a:pt x="668" y="405"/>
                  </a:cubicBezTo>
                  <a:cubicBezTo>
                    <a:pt x="637" y="188"/>
                    <a:pt x="491" y="1"/>
                    <a:pt x="338"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4"/>
            <p:cNvSpPr/>
            <p:nvPr/>
          </p:nvSpPr>
          <p:spPr>
            <a:xfrm>
              <a:off x="5605554" y="2126995"/>
              <a:ext cx="27378" cy="54545"/>
            </a:xfrm>
            <a:custGeom>
              <a:avLst/>
              <a:gdLst/>
              <a:ahLst/>
              <a:cxnLst/>
              <a:rect l="l" t="t" r="r" b="b"/>
              <a:pathLst>
                <a:path w="1302" h="2594" extrusionOk="0">
                  <a:moveTo>
                    <a:pt x="868" y="0"/>
                  </a:moveTo>
                  <a:cubicBezTo>
                    <a:pt x="701" y="867"/>
                    <a:pt x="401" y="1668"/>
                    <a:pt x="1" y="2469"/>
                  </a:cubicBezTo>
                  <a:cubicBezTo>
                    <a:pt x="201" y="2552"/>
                    <a:pt x="418" y="2594"/>
                    <a:pt x="639" y="2594"/>
                  </a:cubicBezTo>
                  <a:cubicBezTo>
                    <a:pt x="860" y="2594"/>
                    <a:pt x="1085" y="2552"/>
                    <a:pt x="1302" y="2469"/>
                  </a:cubicBezTo>
                  <a:lnTo>
                    <a:pt x="868" y="0"/>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4"/>
            <p:cNvSpPr/>
            <p:nvPr/>
          </p:nvSpPr>
          <p:spPr>
            <a:xfrm>
              <a:off x="5650176" y="2078988"/>
              <a:ext cx="33266" cy="15056"/>
            </a:xfrm>
            <a:custGeom>
              <a:avLst/>
              <a:gdLst/>
              <a:ahLst/>
              <a:cxnLst/>
              <a:rect l="l" t="t" r="r" b="b"/>
              <a:pathLst>
                <a:path w="1582" h="716" extrusionOk="0">
                  <a:moveTo>
                    <a:pt x="399" y="0"/>
                  </a:moveTo>
                  <a:cubicBezTo>
                    <a:pt x="326" y="0"/>
                    <a:pt x="253" y="5"/>
                    <a:pt x="180" y="15"/>
                  </a:cubicBezTo>
                  <a:cubicBezTo>
                    <a:pt x="0" y="75"/>
                    <a:pt x="36" y="325"/>
                    <a:pt x="192" y="325"/>
                  </a:cubicBezTo>
                  <a:cubicBezTo>
                    <a:pt x="209" y="325"/>
                    <a:pt x="227" y="322"/>
                    <a:pt x="247" y="315"/>
                  </a:cubicBezTo>
                  <a:cubicBezTo>
                    <a:pt x="288" y="312"/>
                    <a:pt x="328" y="310"/>
                    <a:pt x="368" y="310"/>
                  </a:cubicBezTo>
                  <a:cubicBezTo>
                    <a:pt x="727" y="310"/>
                    <a:pt x="1075" y="442"/>
                    <a:pt x="1315" y="682"/>
                  </a:cubicBezTo>
                  <a:cubicBezTo>
                    <a:pt x="1381" y="715"/>
                    <a:pt x="1415" y="715"/>
                    <a:pt x="1481" y="715"/>
                  </a:cubicBezTo>
                  <a:cubicBezTo>
                    <a:pt x="1515" y="715"/>
                    <a:pt x="1515" y="682"/>
                    <a:pt x="1548" y="649"/>
                  </a:cubicBezTo>
                  <a:cubicBezTo>
                    <a:pt x="1581" y="615"/>
                    <a:pt x="1581" y="515"/>
                    <a:pt x="1548" y="449"/>
                  </a:cubicBezTo>
                  <a:cubicBezTo>
                    <a:pt x="1235" y="164"/>
                    <a:pt x="824" y="0"/>
                    <a:pt x="399"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4"/>
            <p:cNvSpPr/>
            <p:nvPr/>
          </p:nvSpPr>
          <p:spPr>
            <a:xfrm>
              <a:off x="5644834" y="2180995"/>
              <a:ext cx="42812" cy="24581"/>
            </a:xfrm>
            <a:custGeom>
              <a:avLst/>
              <a:gdLst/>
              <a:ahLst/>
              <a:cxnLst/>
              <a:rect l="l" t="t" r="r" b="b"/>
              <a:pathLst>
                <a:path w="2036" h="1169" extrusionOk="0">
                  <a:moveTo>
                    <a:pt x="1969" y="1"/>
                  </a:moveTo>
                  <a:cubicBezTo>
                    <a:pt x="1935" y="1"/>
                    <a:pt x="1902" y="1"/>
                    <a:pt x="1869" y="34"/>
                  </a:cubicBezTo>
                  <a:cubicBezTo>
                    <a:pt x="1468" y="634"/>
                    <a:pt x="801" y="1001"/>
                    <a:pt x="67" y="1001"/>
                  </a:cubicBezTo>
                  <a:cubicBezTo>
                    <a:pt x="34" y="1001"/>
                    <a:pt x="1" y="1035"/>
                    <a:pt x="1" y="1101"/>
                  </a:cubicBezTo>
                  <a:cubicBezTo>
                    <a:pt x="1" y="1135"/>
                    <a:pt x="34" y="1168"/>
                    <a:pt x="67" y="1168"/>
                  </a:cubicBezTo>
                  <a:cubicBezTo>
                    <a:pt x="868" y="1168"/>
                    <a:pt x="1569" y="768"/>
                    <a:pt x="2002" y="134"/>
                  </a:cubicBezTo>
                  <a:cubicBezTo>
                    <a:pt x="2036" y="101"/>
                    <a:pt x="2002" y="34"/>
                    <a:pt x="1969"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4"/>
            <p:cNvSpPr/>
            <p:nvPr/>
          </p:nvSpPr>
          <p:spPr>
            <a:xfrm>
              <a:off x="5568377" y="2085339"/>
              <a:ext cx="25275" cy="26242"/>
            </a:xfrm>
            <a:custGeom>
              <a:avLst/>
              <a:gdLst/>
              <a:ahLst/>
              <a:cxnLst/>
              <a:rect l="l" t="t" r="r" b="b"/>
              <a:pathLst>
                <a:path w="1202" h="1248" extrusionOk="0">
                  <a:moveTo>
                    <a:pt x="1056" y="1"/>
                  </a:moveTo>
                  <a:cubicBezTo>
                    <a:pt x="1037" y="1"/>
                    <a:pt x="1018" y="5"/>
                    <a:pt x="1002" y="13"/>
                  </a:cubicBezTo>
                  <a:cubicBezTo>
                    <a:pt x="535" y="180"/>
                    <a:pt x="168" y="580"/>
                    <a:pt x="34" y="1047"/>
                  </a:cubicBezTo>
                  <a:cubicBezTo>
                    <a:pt x="1" y="1147"/>
                    <a:pt x="68" y="1214"/>
                    <a:pt x="134" y="1247"/>
                  </a:cubicBezTo>
                  <a:cubicBezTo>
                    <a:pt x="168" y="1247"/>
                    <a:pt x="201" y="1247"/>
                    <a:pt x="234" y="1214"/>
                  </a:cubicBezTo>
                  <a:cubicBezTo>
                    <a:pt x="268" y="1214"/>
                    <a:pt x="334" y="1181"/>
                    <a:pt x="334" y="1147"/>
                  </a:cubicBezTo>
                  <a:cubicBezTo>
                    <a:pt x="434" y="747"/>
                    <a:pt x="701" y="447"/>
                    <a:pt x="1068" y="313"/>
                  </a:cubicBezTo>
                  <a:cubicBezTo>
                    <a:pt x="1168" y="280"/>
                    <a:pt x="1202" y="180"/>
                    <a:pt x="1202" y="113"/>
                  </a:cubicBezTo>
                  <a:cubicBezTo>
                    <a:pt x="1177" y="38"/>
                    <a:pt x="1114" y="1"/>
                    <a:pt x="1056"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4"/>
            <p:cNvSpPr/>
            <p:nvPr/>
          </p:nvSpPr>
          <p:spPr>
            <a:xfrm>
              <a:off x="5700958" y="2004949"/>
              <a:ext cx="95402" cy="211831"/>
            </a:xfrm>
            <a:custGeom>
              <a:avLst/>
              <a:gdLst/>
              <a:ahLst/>
              <a:cxnLst/>
              <a:rect l="l" t="t" r="r" b="b"/>
              <a:pathLst>
                <a:path w="4537" h="10074" extrusionOk="0">
                  <a:moveTo>
                    <a:pt x="3703" y="0"/>
                  </a:moveTo>
                  <a:lnTo>
                    <a:pt x="0" y="33"/>
                  </a:lnTo>
                  <a:lnTo>
                    <a:pt x="0" y="1468"/>
                  </a:lnTo>
                  <a:cubicBezTo>
                    <a:pt x="501" y="1635"/>
                    <a:pt x="801" y="2202"/>
                    <a:pt x="701" y="2735"/>
                  </a:cubicBezTo>
                  <a:cubicBezTo>
                    <a:pt x="367" y="3970"/>
                    <a:pt x="1268" y="5737"/>
                    <a:pt x="2269" y="6371"/>
                  </a:cubicBezTo>
                  <a:cubicBezTo>
                    <a:pt x="2269" y="6371"/>
                    <a:pt x="2239" y="5898"/>
                    <a:pt x="2625" y="5898"/>
                  </a:cubicBezTo>
                  <a:cubicBezTo>
                    <a:pt x="2649" y="5898"/>
                    <a:pt x="2675" y="5900"/>
                    <a:pt x="2702" y="5904"/>
                  </a:cubicBezTo>
                  <a:cubicBezTo>
                    <a:pt x="3136" y="5971"/>
                    <a:pt x="3369" y="8706"/>
                    <a:pt x="2669" y="10074"/>
                  </a:cubicBezTo>
                  <a:cubicBezTo>
                    <a:pt x="2669" y="10074"/>
                    <a:pt x="3803" y="8773"/>
                    <a:pt x="4203" y="5838"/>
                  </a:cubicBezTo>
                  <a:cubicBezTo>
                    <a:pt x="4537" y="3136"/>
                    <a:pt x="4370" y="967"/>
                    <a:pt x="3703"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4"/>
            <p:cNvSpPr/>
            <p:nvPr/>
          </p:nvSpPr>
          <p:spPr>
            <a:xfrm>
              <a:off x="5538265" y="1949077"/>
              <a:ext cx="263012" cy="104990"/>
            </a:xfrm>
            <a:custGeom>
              <a:avLst/>
              <a:gdLst/>
              <a:ahLst/>
              <a:cxnLst/>
              <a:rect l="l" t="t" r="r" b="b"/>
              <a:pathLst>
                <a:path w="12508" h="4993" extrusionOk="0">
                  <a:moveTo>
                    <a:pt x="6684" y="0"/>
                  </a:moveTo>
                  <a:cubicBezTo>
                    <a:pt x="3290" y="0"/>
                    <a:pt x="232" y="1156"/>
                    <a:pt x="232" y="1156"/>
                  </a:cubicBezTo>
                  <a:cubicBezTo>
                    <a:pt x="232" y="1156"/>
                    <a:pt x="0" y="4992"/>
                    <a:pt x="3390" y="4992"/>
                  </a:cubicBezTo>
                  <a:cubicBezTo>
                    <a:pt x="3405" y="4992"/>
                    <a:pt x="3420" y="4992"/>
                    <a:pt x="3434" y="4992"/>
                  </a:cubicBezTo>
                  <a:cubicBezTo>
                    <a:pt x="6770" y="4959"/>
                    <a:pt x="11440" y="3091"/>
                    <a:pt x="11440" y="3091"/>
                  </a:cubicBezTo>
                  <a:cubicBezTo>
                    <a:pt x="11440" y="3091"/>
                    <a:pt x="12507" y="656"/>
                    <a:pt x="8505" y="122"/>
                  </a:cubicBezTo>
                  <a:cubicBezTo>
                    <a:pt x="7897" y="37"/>
                    <a:pt x="7286" y="0"/>
                    <a:pt x="6684"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4"/>
            <p:cNvSpPr/>
            <p:nvPr/>
          </p:nvSpPr>
          <p:spPr>
            <a:xfrm>
              <a:off x="5737021" y="2091857"/>
              <a:ext cx="71788" cy="81229"/>
            </a:xfrm>
            <a:custGeom>
              <a:avLst/>
              <a:gdLst/>
              <a:ahLst/>
              <a:cxnLst/>
              <a:rect l="l" t="t" r="r" b="b"/>
              <a:pathLst>
                <a:path w="3414" h="3863" extrusionOk="0">
                  <a:moveTo>
                    <a:pt x="1855" y="0"/>
                  </a:moveTo>
                  <a:cubicBezTo>
                    <a:pt x="1822" y="0"/>
                    <a:pt x="1788" y="1"/>
                    <a:pt x="1754" y="3"/>
                  </a:cubicBezTo>
                  <a:cubicBezTo>
                    <a:pt x="687" y="103"/>
                    <a:pt x="120" y="1504"/>
                    <a:pt x="53" y="2405"/>
                  </a:cubicBezTo>
                  <a:cubicBezTo>
                    <a:pt x="1" y="3216"/>
                    <a:pt x="421" y="3863"/>
                    <a:pt x="1071" y="3863"/>
                  </a:cubicBezTo>
                  <a:cubicBezTo>
                    <a:pt x="1249" y="3863"/>
                    <a:pt x="1446" y="3814"/>
                    <a:pt x="1654" y="3706"/>
                  </a:cubicBezTo>
                  <a:cubicBezTo>
                    <a:pt x="2388" y="3306"/>
                    <a:pt x="2922" y="2672"/>
                    <a:pt x="3155" y="1871"/>
                  </a:cubicBezTo>
                  <a:cubicBezTo>
                    <a:pt x="3414" y="936"/>
                    <a:pt x="2829" y="0"/>
                    <a:pt x="1855"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4"/>
            <p:cNvSpPr/>
            <p:nvPr/>
          </p:nvSpPr>
          <p:spPr>
            <a:xfrm>
              <a:off x="5596449" y="2305144"/>
              <a:ext cx="196418" cy="98934"/>
            </a:xfrm>
            <a:custGeom>
              <a:avLst/>
              <a:gdLst/>
              <a:ahLst/>
              <a:cxnLst/>
              <a:rect l="l" t="t" r="r" b="b"/>
              <a:pathLst>
                <a:path w="9341" h="4705" extrusionOk="0">
                  <a:moveTo>
                    <a:pt x="7606" y="1"/>
                  </a:moveTo>
                  <a:lnTo>
                    <a:pt x="2969" y="2069"/>
                  </a:lnTo>
                  <a:lnTo>
                    <a:pt x="2702" y="401"/>
                  </a:lnTo>
                  <a:lnTo>
                    <a:pt x="1001" y="1002"/>
                  </a:lnTo>
                  <a:cubicBezTo>
                    <a:pt x="400" y="1235"/>
                    <a:pt x="0" y="1836"/>
                    <a:pt x="100" y="2469"/>
                  </a:cubicBezTo>
                  <a:lnTo>
                    <a:pt x="267" y="4304"/>
                  </a:lnTo>
                  <a:lnTo>
                    <a:pt x="2635" y="3036"/>
                  </a:lnTo>
                  <a:lnTo>
                    <a:pt x="3803" y="4704"/>
                  </a:lnTo>
                  <a:lnTo>
                    <a:pt x="9340" y="2036"/>
                  </a:lnTo>
                  <a:lnTo>
                    <a:pt x="760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4"/>
            <p:cNvSpPr/>
            <p:nvPr/>
          </p:nvSpPr>
          <p:spPr>
            <a:xfrm>
              <a:off x="5596449" y="2305144"/>
              <a:ext cx="196418" cy="98934"/>
            </a:xfrm>
            <a:custGeom>
              <a:avLst/>
              <a:gdLst/>
              <a:ahLst/>
              <a:cxnLst/>
              <a:rect l="l" t="t" r="r" b="b"/>
              <a:pathLst>
                <a:path w="9341" h="4705" extrusionOk="0">
                  <a:moveTo>
                    <a:pt x="7606" y="1"/>
                  </a:moveTo>
                  <a:lnTo>
                    <a:pt x="2969" y="2069"/>
                  </a:lnTo>
                  <a:lnTo>
                    <a:pt x="2702" y="401"/>
                  </a:lnTo>
                  <a:lnTo>
                    <a:pt x="1001" y="1002"/>
                  </a:lnTo>
                  <a:cubicBezTo>
                    <a:pt x="400" y="1235"/>
                    <a:pt x="0" y="1836"/>
                    <a:pt x="100" y="2469"/>
                  </a:cubicBezTo>
                  <a:lnTo>
                    <a:pt x="267" y="4304"/>
                  </a:lnTo>
                  <a:lnTo>
                    <a:pt x="2635" y="3036"/>
                  </a:lnTo>
                  <a:lnTo>
                    <a:pt x="3803" y="4704"/>
                  </a:lnTo>
                  <a:lnTo>
                    <a:pt x="9340" y="2036"/>
                  </a:lnTo>
                  <a:lnTo>
                    <a:pt x="76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4"/>
            <p:cNvSpPr/>
            <p:nvPr/>
          </p:nvSpPr>
          <p:spPr>
            <a:xfrm>
              <a:off x="5827210" y="2524698"/>
              <a:ext cx="44221" cy="150830"/>
            </a:xfrm>
            <a:custGeom>
              <a:avLst/>
              <a:gdLst/>
              <a:ahLst/>
              <a:cxnLst/>
              <a:rect l="l" t="t" r="r" b="b"/>
              <a:pathLst>
                <a:path w="2103" h="7173" extrusionOk="0">
                  <a:moveTo>
                    <a:pt x="901" y="1"/>
                  </a:moveTo>
                  <a:cubicBezTo>
                    <a:pt x="1" y="2336"/>
                    <a:pt x="101" y="4938"/>
                    <a:pt x="1235" y="7173"/>
                  </a:cubicBezTo>
                  <a:cubicBezTo>
                    <a:pt x="1535" y="5071"/>
                    <a:pt x="1835" y="3036"/>
                    <a:pt x="2102" y="1202"/>
                  </a:cubicBezTo>
                  <a:lnTo>
                    <a:pt x="9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4"/>
            <p:cNvSpPr/>
            <p:nvPr/>
          </p:nvSpPr>
          <p:spPr>
            <a:xfrm>
              <a:off x="5771801" y="2368291"/>
              <a:ext cx="310050" cy="784200"/>
            </a:xfrm>
            <a:custGeom>
              <a:avLst/>
              <a:gdLst/>
              <a:ahLst/>
              <a:cxnLst/>
              <a:rect l="l" t="t" r="r" b="b"/>
              <a:pathLst>
                <a:path w="14745" h="37294" extrusionOk="0">
                  <a:moveTo>
                    <a:pt x="6272" y="0"/>
                  </a:moveTo>
                  <a:cubicBezTo>
                    <a:pt x="6272" y="0"/>
                    <a:pt x="5037" y="1034"/>
                    <a:pt x="4103" y="3736"/>
                  </a:cubicBezTo>
                  <a:cubicBezTo>
                    <a:pt x="3169" y="6438"/>
                    <a:pt x="3670" y="9574"/>
                    <a:pt x="3670" y="9574"/>
                  </a:cubicBezTo>
                  <a:cubicBezTo>
                    <a:pt x="3670" y="9574"/>
                    <a:pt x="8273" y="17046"/>
                    <a:pt x="8039" y="21249"/>
                  </a:cubicBezTo>
                  <a:cubicBezTo>
                    <a:pt x="7839" y="25518"/>
                    <a:pt x="0" y="33657"/>
                    <a:pt x="0" y="33657"/>
                  </a:cubicBezTo>
                  <a:cubicBezTo>
                    <a:pt x="334" y="35359"/>
                    <a:pt x="2736" y="37293"/>
                    <a:pt x="2736" y="37293"/>
                  </a:cubicBezTo>
                  <a:cubicBezTo>
                    <a:pt x="2736" y="37293"/>
                    <a:pt x="13877" y="28387"/>
                    <a:pt x="14311" y="21249"/>
                  </a:cubicBezTo>
                  <a:cubicBezTo>
                    <a:pt x="14744" y="13910"/>
                    <a:pt x="8273" y="934"/>
                    <a:pt x="627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4"/>
            <p:cNvSpPr/>
            <p:nvPr/>
          </p:nvSpPr>
          <p:spPr>
            <a:xfrm>
              <a:off x="5771801" y="2368291"/>
              <a:ext cx="310050" cy="784200"/>
            </a:xfrm>
            <a:custGeom>
              <a:avLst/>
              <a:gdLst/>
              <a:ahLst/>
              <a:cxnLst/>
              <a:rect l="l" t="t" r="r" b="b"/>
              <a:pathLst>
                <a:path w="14745" h="37294" extrusionOk="0">
                  <a:moveTo>
                    <a:pt x="6272" y="0"/>
                  </a:moveTo>
                  <a:cubicBezTo>
                    <a:pt x="6272" y="0"/>
                    <a:pt x="5037" y="1034"/>
                    <a:pt x="4103" y="3736"/>
                  </a:cubicBezTo>
                  <a:cubicBezTo>
                    <a:pt x="3169" y="6438"/>
                    <a:pt x="3670" y="9574"/>
                    <a:pt x="3670" y="9574"/>
                  </a:cubicBezTo>
                  <a:cubicBezTo>
                    <a:pt x="3670" y="9574"/>
                    <a:pt x="8273" y="17046"/>
                    <a:pt x="8039" y="21249"/>
                  </a:cubicBezTo>
                  <a:cubicBezTo>
                    <a:pt x="7839" y="25518"/>
                    <a:pt x="0" y="33657"/>
                    <a:pt x="0" y="33657"/>
                  </a:cubicBezTo>
                  <a:cubicBezTo>
                    <a:pt x="334" y="35359"/>
                    <a:pt x="2736" y="37293"/>
                    <a:pt x="2736" y="37293"/>
                  </a:cubicBezTo>
                  <a:cubicBezTo>
                    <a:pt x="2736" y="37293"/>
                    <a:pt x="13877" y="28387"/>
                    <a:pt x="14311" y="21249"/>
                  </a:cubicBezTo>
                  <a:cubicBezTo>
                    <a:pt x="14744" y="13910"/>
                    <a:pt x="8273" y="934"/>
                    <a:pt x="6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4"/>
            <p:cNvSpPr/>
            <p:nvPr/>
          </p:nvSpPr>
          <p:spPr>
            <a:xfrm>
              <a:off x="5696101" y="3039547"/>
              <a:ext cx="152176" cy="178881"/>
            </a:xfrm>
            <a:custGeom>
              <a:avLst/>
              <a:gdLst/>
              <a:ahLst/>
              <a:cxnLst/>
              <a:rect l="l" t="t" r="r" b="b"/>
              <a:pathLst>
                <a:path w="7237" h="8507" extrusionOk="0">
                  <a:moveTo>
                    <a:pt x="3600" y="1"/>
                  </a:moveTo>
                  <a:lnTo>
                    <a:pt x="3600" y="1"/>
                  </a:lnTo>
                  <a:cubicBezTo>
                    <a:pt x="0" y="3162"/>
                    <a:pt x="3489" y="8506"/>
                    <a:pt x="5299" y="8506"/>
                  </a:cubicBezTo>
                  <a:cubicBezTo>
                    <a:pt x="5552" y="8506"/>
                    <a:pt x="5772" y="8402"/>
                    <a:pt x="5935" y="8173"/>
                  </a:cubicBezTo>
                  <a:cubicBezTo>
                    <a:pt x="7236" y="6272"/>
                    <a:pt x="6936" y="4904"/>
                    <a:pt x="6936" y="4904"/>
                  </a:cubicBezTo>
                  <a:cubicBezTo>
                    <a:pt x="5402" y="4071"/>
                    <a:pt x="3601" y="1"/>
                    <a:pt x="360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74"/>
          <p:cNvGrpSpPr/>
          <p:nvPr/>
        </p:nvGrpSpPr>
        <p:grpSpPr>
          <a:xfrm>
            <a:off x="4339512" y="1576188"/>
            <a:ext cx="1324561" cy="3155905"/>
            <a:chOff x="4571288" y="1200205"/>
            <a:chExt cx="1447924" cy="3449831"/>
          </a:xfrm>
        </p:grpSpPr>
        <p:sp>
          <p:nvSpPr>
            <p:cNvPr id="669" name="Google Shape;669;p74"/>
            <p:cNvSpPr/>
            <p:nvPr/>
          </p:nvSpPr>
          <p:spPr>
            <a:xfrm flipH="1">
              <a:off x="5744139" y="1888269"/>
              <a:ext cx="275072" cy="256357"/>
            </a:xfrm>
            <a:custGeom>
              <a:avLst/>
              <a:gdLst/>
              <a:ahLst/>
              <a:cxnLst/>
              <a:rect l="l" t="t" r="r" b="b"/>
              <a:pathLst>
                <a:path w="10009" h="9328" extrusionOk="0">
                  <a:moveTo>
                    <a:pt x="640" y="1"/>
                  </a:moveTo>
                  <a:cubicBezTo>
                    <a:pt x="580" y="1"/>
                    <a:pt x="533" y="7"/>
                    <a:pt x="501" y="21"/>
                  </a:cubicBezTo>
                  <a:cubicBezTo>
                    <a:pt x="1" y="221"/>
                    <a:pt x="68" y="4524"/>
                    <a:pt x="501" y="4624"/>
                  </a:cubicBezTo>
                  <a:cubicBezTo>
                    <a:pt x="902" y="4758"/>
                    <a:pt x="4337" y="5792"/>
                    <a:pt x="4337" y="5792"/>
                  </a:cubicBezTo>
                  <a:lnTo>
                    <a:pt x="8707" y="9328"/>
                  </a:lnTo>
                  <a:lnTo>
                    <a:pt x="10008" y="6759"/>
                  </a:lnTo>
                  <a:lnTo>
                    <a:pt x="5905" y="3924"/>
                  </a:lnTo>
                  <a:cubicBezTo>
                    <a:pt x="5905" y="3924"/>
                    <a:pt x="5305" y="1655"/>
                    <a:pt x="5004" y="1422"/>
                  </a:cubicBezTo>
                  <a:cubicBezTo>
                    <a:pt x="4756" y="1204"/>
                    <a:pt x="1463" y="1"/>
                    <a:pt x="640"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74"/>
            <p:cNvGrpSpPr/>
            <p:nvPr/>
          </p:nvGrpSpPr>
          <p:grpSpPr>
            <a:xfrm flipH="1">
              <a:off x="4571288" y="1200205"/>
              <a:ext cx="1313616" cy="3449831"/>
              <a:chOff x="11373725" y="1509038"/>
              <a:chExt cx="1230900" cy="3232600"/>
            </a:xfrm>
          </p:grpSpPr>
          <p:sp>
            <p:nvSpPr>
              <p:cNvPr id="671" name="Google Shape;671;p74"/>
              <p:cNvSpPr/>
              <p:nvPr/>
            </p:nvSpPr>
            <p:spPr>
              <a:xfrm>
                <a:off x="11478800" y="4476413"/>
                <a:ext cx="285225" cy="2550"/>
              </a:xfrm>
              <a:custGeom>
                <a:avLst/>
                <a:gdLst/>
                <a:ahLst/>
                <a:cxnLst/>
                <a:rect l="l" t="t" r="r" b="b"/>
                <a:pathLst>
                  <a:path w="11409" h="102" extrusionOk="0">
                    <a:moveTo>
                      <a:pt x="1" y="1"/>
                    </a:moveTo>
                    <a:lnTo>
                      <a:pt x="1" y="101"/>
                    </a:lnTo>
                    <a:lnTo>
                      <a:pt x="11409" y="101"/>
                    </a:lnTo>
                    <a:lnTo>
                      <a:pt x="1140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4"/>
              <p:cNvSpPr/>
              <p:nvPr/>
            </p:nvSpPr>
            <p:spPr>
              <a:xfrm>
                <a:off x="12185975" y="3800113"/>
                <a:ext cx="41725" cy="588775"/>
              </a:xfrm>
              <a:custGeom>
                <a:avLst/>
                <a:gdLst/>
                <a:ahLst/>
                <a:cxnLst/>
                <a:rect l="l" t="t" r="r" b="b"/>
                <a:pathLst>
                  <a:path w="1669" h="23551" extrusionOk="0">
                    <a:moveTo>
                      <a:pt x="1" y="0"/>
                    </a:moveTo>
                    <a:lnTo>
                      <a:pt x="1" y="23550"/>
                    </a:lnTo>
                    <a:lnTo>
                      <a:pt x="1668" y="23550"/>
                    </a:lnTo>
                    <a:lnTo>
                      <a:pt x="166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4"/>
              <p:cNvSpPr/>
              <p:nvPr/>
            </p:nvSpPr>
            <p:spPr>
              <a:xfrm>
                <a:off x="11595550" y="4379688"/>
                <a:ext cx="120950" cy="218525"/>
              </a:xfrm>
              <a:custGeom>
                <a:avLst/>
                <a:gdLst/>
                <a:ahLst/>
                <a:cxnLst/>
                <a:rect l="l" t="t" r="r" b="b"/>
                <a:pathLst>
                  <a:path w="4838" h="8741" extrusionOk="0">
                    <a:moveTo>
                      <a:pt x="1669" y="1"/>
                    </a:moveTo>
                    <a:lnTo>
                      <a:pt x="1" y="7639"/>
                    </a:lnTo>
                    <a:lnTo>
                      <a:pt x="3136" y="8740"/>
                    </a:lnTo>
                    <a:lnTo>
                      <a:pt x="4838" y="1101"/>
                    </a:lnTo>
                    <a:lnTo>
                      <a:pt x="16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4"/>
              <p:cNvSpPr/>
              <p:nvPr/>
            </p:nvSpPr>
            <p:spPr>
              <a:xfrm>
                <a:off x="12226850" y="4462238"/>
                <a:ext cx="105100" cy="194350"/>
              </a:xfrm>
              <a:custGeom>
                <a:avLst/>
                <a:gdLst/>
                <a:ahLst/>
                <a:cxnLst/>
                <a:rect l="l" t="t" r="r" b="b"/>
                <a:pathLst>
                  <a:path w="4204" h="7774" extrusionOk="0">
                    <a:moveTo>
                      <a:pt x="0" y="1"/>
                    </a:moveTo>
                    <a:lnTo>
                      <a:pt x="834" y="7773"/>
                    </a:lnTo>
                    <a:lnTo>
                      <a:pt x="4203" y="7773"/>
                    </a:lnTo>
                    <a:lnTo>
                      <a:pt x="33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4"/>
              <p:cNvSpPr/>
              <p:nvPr/>
            </p:nvSpPr>
            <p:spPr>
              <a:xfrm>
                <a:off x="12080075" y="4646538"/>
                <a:ext cx="282725" cy="95100"/>
              </a:xfrm>
              <a:custGeom>
                <a:avLst/>
                <a:gdLst/>
                <a:ahLst/>
                <a:cxnLst/>
                <a:rect l="l" t="t" r="r" b="b"/>
                <a:pathLst>
                  <a:path w="11309" h="3804" extrusionOk="0">
                    <a:moveTo>
                      <a:pt x="6472" y="1"/>
                    </a:moveTo>
                    <a:cubicBezTo>
                      <a:pt x="6238" y="1"/>
                      <a:pt x="6071" y="68"/>
                      <a:pt x="5904" y="201"/>
                    </a:cubicBezTo>
                    <a:cubicBezTo>
                      <a:pt x="5071" y="935"/>
                      <a:pt x="3136" y="1735"/>
                      <a:pt x="567" y="2303"/>
                    </a:cubicBezTo>
                    <a:cubicBezTo>
                      <a:pt x="0" y="2403"/>
                      <a:pt x="167" y="3804"/>
                      <a:pt x="1568" y="3804"/>
                    </a:cubicBezTo>
                    <a:cubicBezTo>
                      <a:pt x="2969" y="3804"/>
                      <a:pt x="5804" y="3704"/>
                      <a:pt x="6805" y="3704"/>
                    </a:cubicBezTo>
                    <a:cubicBezTo>
                      <a:pt x="8473" y="3704"/>
                      <a:pt x="9440" y="3770"/>
                      <a:pt x="10741" y="3804"/>
                    </a:cubicBezTo>
                    <a:cubicBezTo>
                      <a:pt x="11041" y="3804"/>
                      <a:pt x="11308" y="3503"/>
                      <a:pt x="11242" y="3203"/>
                    </a:cubicBezTo>
                    <a:lnTo>
                      <a:pt x="10574" y="234"/>
                    </a:lnTo>
                    <a:cubicBezTo>
                      <a:pt x="10541" y="101"/>
                      <a:pt x="10408" y="1"/>
                      <a:pt x="102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4"/>
              <p:cNvSpPr/>
              <p:nvPr/>
            </p:nvSpPr>
            <p:spPr>
              <a:xfrm>
                <a:off x="11394950" y="4559813"/>
                <a:ext cx="293200" cy="126600"/>
              </a:xfrm>
              <a:custGeom>
                <a:avLst/>
                <a:gdLst/>
                <a:ahLst/>
                <a:cxnLst/>
                <a:rect l="l" t="t" r="r" b="b"/>
                <a:pathLst>
                  <a:path w="11728" h="5064" extrusionOk="0">
                    <a:moveTo>
                      <a:pt x="900" y="0"/>
                    </a:moveTo>
                    <a:cubicBezTo>
                      <a:pt x="344" y="0"/>
                      <a:pt x="1" y="1374"/>
                      <a:pt x="1287" y="1835"/>
                    </a:cubicBezTo>
                    <a:cubicBezTo>
                      <a:pt x="3421" y="2569"/>
                      <a:pt x="4289" y="2703"/>
                      <a:pt x="6123" y="3336"/>
                    </a:cubicBezTo>
                    <a:cubicBezTo>
                      <a:pt x="7691" y="3870"/>
                      <a:pt x="9459" y="4571"/>
                      <a:pt x="10693" y="5038"/>
                    </a:cubicBezTo>
                    <a:cubicBezTo>
                      <a:pt x="10746" y="5055"/>
                      <a:pt x="10800" y="5063"/>
                      <a:pt x="10852" y="5063"/>
                    </a:cubicBezTo>
                    <a:cubicBezTo>
                      <a:pt x="11101" y="5063"/>
                      <a:pt x="11333" y="4879"/>
                      <a:pt x="11360" y="4604"/>
                    </a:cubicBezTo>
                    <a:lnTo>
                      <a:pt x="11694" y="1602"/>
                    </a:lnTo>
                    <a:cubicBezTo>
                      <a:pt x="11727" y="1468"/>
                      <a:pt x="11627" y="1335"/>
                      <a:pt x="11494" y="1268"/>
                    </a:cubicBezTo>
                    <a:lnTo>
                      <a:pt x="8058" y="101"/>
                    </a:lnTo>
                    <a:cubicBezTo>
                      <a:pt x="7911" y="46"/>
                      <a:pt x="7754" y="21"/>
                      <a:pt x="7593" y="21"/>
                    </a:cubicBezTo>
                    <a:cubicBezTo>
                      <a:pt x="7461" y="21"/>
                      <a:pt x="7326" y="37"/>
                      <a:pt x="7191" y="67"/>
                    </a:cubicBezTo>
                    <a:cubicBezTo>
                      <a:pt x="6280" y="280"/>
                      <a:pt x="5566" y="355"/>
                      <a:pt x="4904" y="355"/>
                    </a:cubicBezTo>
                    <a:cubicBezTo>
                      <a:pt x="3698" y="355"/>
                      <a:pt x="2663" y="108"/>
                      <a:pt x="920" y="1"/>
                    </a:cubicBezTo>
                    <a:cubicBezTo>
                      <a:pt x="913" y="0"/>
                      <a:pt x="906" y="0"/>
                      <a:pt x="9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4"/>
              <p:cNvSpPr/>
              <p:nvPr/>
            </p:nvSpPr>
            <p:spPr>
              <a:xfrm>
                <a:off x="11373725" y="2050513"/>
                <a:ext cx="718050" cy="418200"/>
              </a:xfrm>
              <a:custGeom>
                <a:avLst/>
                <a:gdLst/>
                <a:ahLst/>
                <a:cxnLst/>
                <a:rect l="l" t="t" r="r" b="b"/>
                <a:pathLst>
                  <a:path w="28722" h="16728" extrusionOk="0">
                    <a:moveTo>
                      <a:pt x="24485" y="1"/>
                    </a:moveTo>
                    <a:cubicBezTo>
                      <a:pt x="23651" y="868"/>
                      <a:pt x="22717" y="1769"/>
                      <a:pt x="21816" y="2636"/>
                    </a:cubicBezTo>
                    <a:cubicBezTo>
                      <a:pt x="20882" y="3537"/>
                      <a:pt x="19982" y="4371"/>
                      <a:pt x="19048" y="5238"/>
                    </a:cubicBezTo>
                    <a:cubicBezTo>
                      <a:pt x="18114" y="6072"/>
                      <a:pt x="17180" y="6906"/>
                      <a:pt x="16212" y="7673"/>
                    </a:cubicBezTo>
                    <a:cubicBezTo>
                      <a:pt x="15245" y="8474"/>
                      <a:pt x="14278" y="9207"/>
                      <a:pt x="13310" y="9875"/>
                    </a:cubicBezTo>
                    <a:cubicBezTo>
                      <a:pt x="12843" y="10208"/>
                      <a:pt x="12343" y="10508"/>
                      <a:pt x="11876" y="10775"/>
                    </a:cubicBezTo>
                    <a:cubicBezTo>
                      <a:pt x="11642" y="10909"/>
                      <a:pt x="11409" y="11042"/>
                      <a:pt x="11175" y="11142"/>
                    </a:cubicBezTo>
                    <a:lnTo>
                      <a:pt x="10842" y="11309"/>
                    </a:lnTo>
                    <a:lnTo>
                      <a:pt x="10542" y="11442"/>
                    </a:lnTo>
                    <a:cubicBezTo>
                      <a:pt x="9975" y="11655"/>
                      <a:pt x="9391" y="11767"/>
                      <a:pt x="8791" y="11767"/>
                    </a:cubicBezTo>
                    <a:cubicBezTo>
                      <a:pt x="8543" y="11767"/>
                      <a:pt x="8293" y="11748"/>
                      <a:pt x="8040" y="11709"/>
                    </a:cubicBezTo>
                    <a:cubicBezTo>
                      <a:pt x="7006" y="11542"/>
                      <a:pt x="6038" y="11209"/>
                      <a:pt x="5138" y="10675"/>
                    </a:cubicBezTo>
                    <a:cubicBezTo>
                      <a:pt x="4637" y="10408"/>
                      <a:pt x="4137" y="10108"/>
                      <a:pt x="3670" y="9775"/>
                    </a:cubicBezTo>
                    <a:cubicBezTo>
                      <a:pt x="3437" y="9608"/>
                      <a:pt x="3203" y="9408"/>
                      <a:pt x="2970" y="9241"/>
                    </a:cubicBezTo>
                    <a:lnTo>
                      <a:pt x="2302" y="8707"/>
                    </a:lnTo>
                    <a:lnTo>
                      <a:pt x="1" y="10475"/>
                    </a:lnTo>
                    <a:cubicBezTo>
                      <a:pt x="234" y="10842"/>
                      <a:pt x="401" y="11109"/>
                      <a:pt x="601" y="11409"/>
                    </a:cubicBezTo>
                    <a:cubicBezTo>
                      <a:pt x="835" y="11709"/>
                      <a:pt x="1035" y="12009"/>
                      <a:pt x="1268" y="12276"/>
                    </a:cubicBezTo>
                    <a:cubicBezTo>
                      <a:pt x="1735" y="12843"/>
                      <a:pt x="2269" y="13377"/>
                      <a:pt x="2803" y="13877"/>
                    </a:cubicBezTo>
                    <a:cubicBezTo>
                      <a:pt x="3970" y="14945"/>
                      <a:pt x="5371" y="15745"/>
                      <a:pt x="6872" y="16246"/>
                    </a:cubicBezTo>
                    <a:cubicBezTo>
                      <a:pt x="7817" y="16567"/>
                      <a:pt x="8805" y="16728"/>
                      <a:pt x="9800" y="16728"/>
                    </a:cubicBezTo>
                    <a:cubicBezTo>
                      <a:pt x="10560" y="16728"/>
                      <a:pt x="11324" y="16634"/>
                      <a:pt x="12076" y="16446"/>
                    </a:cubicBezTo>
                    <a:cubicBezTo>
                      <a:pt x="12276" y="16379"/>
                      <a:pt x="12510" y="16313"/>
                      <a:pt x="12710" y="16246"/>
                    </a:cubicBezTo>
                    <a:lnTo>
                      <a:pt x="13277" y="16046"/>
                    </a:lnTo>
                    <a:cubicBezTo>
                      <a:pt x="13644" y="15879"/>
                      <a:pt x="14011" y="15745"/>
                      <a:pt x="14344" y="15579"/>
                    </a:cubicBezTo>
                    <a:cubicBezTo>
                      <a:pt x="14978" y="15245"/>
                      <a:pt x="15645" y="14912"/>
                      <a:pt x="16279" y="14511"/>
                    </a:cubicBezTo>
                    <a:cubicBezTo>
                      <a:pt x="18614" y="13077"/>
                      <a:pt x="20816" y="11442"/>
                      <a:pt x="22884" y="9608"/>
                    </a:cubicBezTo>
                    <a:cubicBezTo>
                      <a:pt x="23918" y="8740"/>
                      <a:pt x="24885" y="7840"/>
                      <a:pt x="25886" y="6906"/>
                    </a:cubicBezTo>
                    <a:cubicBezTo>
                      <a:pt x="26853" y="5972"/>
                      <a:pt x="27787" y="5038"/>
                      <a:pt x="28721" y="4037"/>
                    </a:cubicBezTo>
                    <a:lnTo>
                      <a:pt x="2448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4"/>
              <p:cNvSpPr/>
              <p:nvPr/>
            </p:nvSpPr>
            <p:spPr>
              <a:xfrm>
                <a:off x="11615575" y="4380513"/>
                <a:ext cx="100925" cy="125125"/>
              </a:xfrm>
              <a:custGeom>
                <a:avLst/>
                <a:gdLst/>
                <a:ahLst/>
                <a:cxnLst/>
                <a:rect l="l" t="t" r="r" b="b"/>
                <a:pathLst>
                  <a:path w="4037" h="5005" extrusionOk="0">
                    <a:moveTo>
                      <a:pt x="868" y="1"/>
                    </a:moveTo>
                    <a:lnTo>
                      <a:pt x="0" y="3904"/>
                    </a:lnTo>
                    <a:lnTo>
                      <a:pt x="3169" y="5004"/>
                    </a:lnTo>
                    <a:lnTo>
                      <a:pt x="4037" y="1068"/>
                    </a:lnTo>
                    <a:lnTo>
                      <a:pt x="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4"/>
              <p:cNvSpPr/>
              <p:nvPr/>
            </p:nvSpPr>
            <p:spPr>
              <a:xfrm>
                <a:off x="12226850" y="4462238"/>
                <a:ext cx="94250" cy="100100"/>
              </a:xfrm>
              <a:custGeom>
                <a:avLst/>
                <a:gdLst/>
                <a:ahLst/>
                <a:cxnLst/>
                <a:rect l="l" t="t" r="r" b="b"/>
                <a:pathLst>
                  <a:path w="3770" h="4004" extrusionOk="0">
                    <a:moveTo>
                      <a:pt x="0" y="1"/>
                    </a:moveTo>
                    <a:lnTo>
                      <a:pt x="434" y="4004"/>
                    </a:lnTo>
                    <a:lnTo>
                      <a:pt x="3769" y="4004"/>
                    </a:lnTo>
                    <a:lnTo>
                      <a:pt x="33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4"/>
              <p:cNvSpPr/>
              <p:nvPr/>
            </p:nvSpPr>
            <p:spPr>
              <a:xfrm>
                <a:off x="11851575" y="2009663"/>
                <a:ext cx="599625" cy="798100"/>
              </a:xfrm>
              <a:custGeom>
                <a:avLst/>
                <a:gdLst/>
                <a:ahLst/>
                <a:cxnLst/>
                <a:rect l="l" t="t" r="r" b="b"/>
                <a:pathLst>
                  <a:path w="23985" h="31924" extrusionOk="0">
                    <a:moveTo>
                      <a:pt x="10108" y="0"/>
                    </a:moveTo>
                    <a:cubicBezTo>
                      <a:pt x="9541" y="0"/>
                      <a:pt x="9007" y="0"/>
                      <a:pt x="8540" y="34"/>
                    </a:cubicBezTo>
                    <a:lnTo>
                      <a:pt x="8473" y="34"/>
                    </a:lnTo>
                    <a:cubicBezTo>
                      <a:pt x="6772" y="134"/>
                      <a:pt x="5304" y="1201"/>
                      <a:pt x="4704" y="2802"/>
                    </a:cubicBezTo>
                    <a:cubicBezTo>
                      <a:pt x="3236" y="6805"/>
                      <a:pt x="0" y="15812"/>
                      <a:pt x="834" y="29221"/>
                    </a:cubicBezTo>
                    <a:cubicBezTo>
                      <a:pt x="6205" y="29922"/>
                      <a:pt x="17346" y="31556"/>
                      <a:pt x="19948" y="31923"/>
                    </a:cubicBezTo>
                    <a:cubicBezTo>
                      <a:pt x="20415" y="29421"/>
                      <a:pt x="20048" y="17113"/>
                      <a:pt x="23450" y="5538"/>
                    </a:cubicBezTo>
                    <a:cubicBezTo>
                      <a:pt x="23984" y="3836"/>
                      <a:pt x="22983" y="2068"/>
                      <a:pt x="21282" y="1635"/>
                    </a:cubicBezTo>
                    <a:lnTo>
                      <a:pt x="21249" y="1635"/>
                    </a:lnTo>
                    <a:cubicBezTo>
                      <a:pt x="20815" y="1535"/>
                      <a:pt x="20448" y="1435"/>
                      <a:pt x="19981" y="1335"/>
                    </a:cubicBezTo>
                    <a:cubicBezTo>
                      <a:pt x="19514" y="1201"/>
                      <a:pt x="19047" y="1101"/>
                      <a:pt x="18580" y="1034"/>
                    </a:cubicBezTo>
                    <a:cubicBezTo>
                      <a:pt x="16079" y="534"/>
                      <a:pt x="13577" y="200"/>
                      <a:pt x="110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4"/>
              <p:cNvSpPr/>
              <p:nvPr/>
            </p:nvSpPr>
            <p:spPr>
              <a:xfrm>
                <a:off x="12210150" y="2243163"/>
                <a:ext cx="101775" cy="31700"/>
              </a:xfrm>
              <a:custGeom>
                <a:avLst/>
                <a:gdLst/>
                <a:ahLst/>
                <a:cxnLst/>
                <a:rect l="l" t="t" r="r" b="b"/>
                <a:pathLst>
                  <a:path w="4071" h="1268" extrusionOk="0">
                    <a:moveTo>
                      <a:pt x="34" y="0"/>
                    </a:moveTo>
                    <a:lnTo>
                      <a:pt x="1" y="601"/>
                    </a:lnTo>
                    <a:lnTo>
                      <a:pt x="3937" y="1268"/>
                    </a:lnTo>
                    <a:lnTo>
                      <a:pt x="4071" y="768"/>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4"/>
              <p:cNvSpPr/>
              <p:nvPr/>
            </p:nvSpPr>
            <p:spPr>
              <a:xfrm>
                <a:off x="12078400" y="2010488"/>
                <a:ext cx="237700" cy="311075"/>
              </a:xfrm>
              <a:custGeom>
                <a:avLst/>
                <a:gdLst/>
                <a:ahLst/>
                <a:cxnLst/>
                <a:rect l="l" t="t" r="r" b="b"/>
                <a:pathLst>
                  <a:path w="9508" h="12443" extrusionOk="0">
                    <a:moveTo>
                      <a:pt x="1969" y="1"/>
                    </a:moveTo>
                    <a:cubicBezTo>
                      <a:pt x="1068" y="935"/>
                      <a:pt x="1" y="8807"/>
                      <a:pt x="1301" y="12443"/>
                    </a:cubicBezTo>
                    <a:cubicBezTo>
                      <a:pt x="3536" y="8774"/>
                      <a:pt x="7973" y="2136"/>
                      <a:pt x="9507" y="1001"/>
                    </a:cubicBezTo>
                    <a:cubicBezTo>
                      <a:pt x="7006" y="534"/>
                      <a:pt x="4470" y="20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4"/>
              <p:cNvSpPr/>
              <p:nvPr/>
            </p:nvSpPr>
            <p:spPr>
              <a:xfrm>
                <a:off x="12125925" y="1821188"/>
                <a:ext cx="200175" cy="234650"/>
              </a:xfrm>
              <a:custGeom>
                <a:avLst/>
                <a:gdLst/>
                <a:ahLst/>
                <a:cxnLst/>
                <a:rect l="l" t="t" r="r" b="b"/>
                <a:pathLst>
                  <a:path w="8007" h="9386" extrusionOk="0">
                    <a:moveTo>
                      <a:pt x="8007" y="1"/>
                    </a:moveTo>
                    <a:lnTo>
                      <a:pt x="2836" y="3336"/>
                    </a:lnTo>
                    <a:cubicBezTo>
                      <a:pt x="3070" y="5271"/>
                      <a:pt x="2870" y="7272"/>
                      <a:pt x="68" y="7573"/>
                    </a:cubicBezTo>
                    <a:cubicBezTo>
                      <a:pt x="1" y="8240"/>
                      <a:pt x="835" y="9007"/>
                      <a:pt x="2603" y="9274"/>
                    </a:cubicBezTo>
                    <a:cubicBezTo>
                      <a:pt x="3098" y="9351"/>
                      <a:pt x="3602" y="9386"/>
                      <a:pt x="4091" y="9386"/>
                    </a:cubicBezTo>
                    <a:cubicBezTo>
                      <a:pt x="5712" y="9386"/>
                      <a:pt x="7171" y="9009"/>
                      <a:pt x="7606" y="8573"/>
                    </a:cubicBezTo>
                    <a:cubicBezTo>
                      <a:pt x="6105" y="6739"/>
                      <a:pt x="7206" y="2369"/>
                      <a:pt x="800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4"/>
              <p:cNvSpPr/>
              <p:nvPr/>
            </p:nvSpPr>
            <p:spPr>
              <a:xfrm>
                <a:off x="12196825" y="1854538"/>
                <a:ext cx="76750" cy="83425"/>
              </a:xfrm>
              <a:custGeom>
                <a:avLst/>
                <a:gdLst/>
                <a:ahLst/>
                <a:cxnLst/>
                <a:rect l="l" t="t" r="r" b="b"/>
                <a:pathLst>
                  <a:path w="3070" h="3337" extrusionOk="0">
                    <a:moveTo>
                      <a:pt x="3036" y="1"/>
                    </a:moveTo>
                    <a:lnTo>
                      <a:pt x="0" y="1969"/>
                    </a:lnTo>
                    <a:cubicBezTo>
                      <a:pt x="67" y="2436"/>
                      <a:pt x="67" y="2870"/>
                      <a:pt x="67" y="3337"/>
                    </a:cubicBezTo>
                    <a:cubicBezTo>
                      <a:pt x="1101" y="3337"/>
                      <a:pt x="2669" y="2403"/>
                      <a:pt x="2936" y="1335"/>
                    </a:cubicBezTo>
                    <a:cubicBezTo>
                      <a:pt x="3036" y="902"/>
                      <a:pt x="3069" y="435"/>
                      <a:pt x="3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4"/>
              <p:cNvSpPr/>
              <p:nvPr/>
            </p:nvSpPr>
            <p:spPr>
              <a:xfrm>
                <a:off x="12128425" y="1597163"/>
                <a:ext cx="175150" cy="182350"/>
              </a:xfrm>
              <a:custGeom>
                <a:avLst/>
                <a:gdLst/>
                <a:ahLst/>
                <a:cxnLst/>
                <a:rect l="l" t="t" r="r" b="b"/>
                <a:pathLst>
                  <a:path w="7006" h="7294" extrusionOk="0">
                    <a:moveTo>
                      <a:pt x="3018" y="1"/>
                    </a:moveTo>
                    <a:cubicBezTo>
                      <a:pt x="2091" y="1"/>
                      <a:pt x="1260" y="331"/>
                      <a:pt x="868" y="1490"/>
                    </a:cubicBezTo>
                    <a:cubicBezTo>
                      <a:pt x="1" y="4158"/>
                      <a:pt x="168" y="6226"/>
                      <a:pt x="635" y="7294"/>
                    </a:cubicBezTo>
                    <a:cubicBezTo>
                      <a:pt x="635" y="7294"/>
                      <a:pt x="4071" y="6126"/>
                      <a:pt x="5271" y="4458"/>
                    </a:cubicBezTo>
                    <a:cubicBezTo>
                      <a:pt x="6439" y="2924"/>
                      <a:pt x="7006" y="789"/>
                      <a:pt x="5438" y="422"/>
                    </a:cubicBezTo>
                    <a:cubicBezTo>
                      <a:pt x="4708" y="251"/>
                      <a:pt x="3827" y="1"/>
                      <a:pt x="30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12120925" y="1590363"/>
                <a:ext cx="274175" cy="323025"/>
              </a:xfrm>
              <a:custGeom>
                <a:avLst/>
                <a:gdLst/>
                <a:ahLst/>
                <a:cxnLst/>
                <a:rect l="l" t="t" r="r" b="b"/>
                <a:pathLst>
                  <a:path w="10967" h="12921" extrusionOk="0">
                    <a:moveTo>
                      <a:pt x="5741" y="1"/>
                    </a:moveTo>
                    <a:cubicBezTo>
                      <a:pt x="5500" y="1"/>
                      <a:pt x="5254" y="20"/>
                      <a:pt x="5004" y="60"/>
                    </a:cubicBezTo>
                    <a:cubicBezTo>
                      <a:pt x="1535" y="594"/>
                      <a:pt x="1" y="5297"/>
                      <a:pt x="1" y="8333"/>
                    </a:cubicBezTo>
                    <a:cubicBezTo>
                      <a:pt x="1" y="10903"/>
                      <a:pt x="2075" y="12921"/>
                      <a:pt x="4398" y="12921"/>
                    </a:cubicBezTo>
                    <a:cubicBezTo>
                      <a:pt x="5151" y="12921"/>
                      <a:pt x="5929" y="12709"/>
                      <a:pt x="6672" y="12236"/>
                    </a:cubicBezTo>
                    <a:cubicBezTo>
                      <a:pt x="8674" y="10968"/>
                      <a:pt x="9074" y="9067"/>
                      <a:pt x="10041" y="5898"/>
                    </a:cubicBezTo>
                    <a:cubicBezTo>
                      <a:pt x="10966" y="2907"/>
                      <a:pt x="8698" y="1"/>
                      <a:pt x="574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12298550" y="1636188"/>
                <a:ext cx="167650" cy="184200"/>
              </a:xfrm>
              <a:custGeom>
                <a:avLst/>
                <a:gdLst/>
                <a:ahLst/>
                <a:cxnLst/>
                <a:rect l="l" t="t" r="r" b="b"/>
                <a:pathLst>
                  <a:path w="6706" h="7368" extrusionOk="0">
                    <a:moveTo>
                      <a:pt x="3308" y="0"/>
                    </a:moveTo>
                    <a:cubicBezTo>
                      <a:pt x="2071" y="0"/>
                      <a:pt x="804" y="519"/>
                      <a:pt x="535" y="1596"/>
                    </a:cubicBezTo>
                    <a:cubicBezTo>
                      <a:pt x="1" y="3698"/>
                      <a:pt x="234" y="6367"/>
                      <a:pt x="768" y="7367"/>
                    </a:cubicBezTo>
                    <a:cubicBezTo>
                      <a:pt x="768" y="7367"/>
                      <a:pt x="3703" y="5900"/>
                      <a:pt x="5071" y="4398"/>
                    </a:cubicBezTo>
                    <a:cubicBezTo>
                      <a:pt x="6372" y="2964"/>
                      <a:pt x="6706" y="1263"/>
                      <a:pt x="4971" y="362"/>
                    </a:cubicBezTo>
                    <a:cubicBezTo>
                      <a:pt x="4502" y="122"/>
                      <a:pt x="3909" y="0"/>
                      <a:pt x="33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p:nvPr/>
            </p:nvSpPr>
            <p:spPr>
              <a:xfrm>
                <a:off x="12085900" y="1509038"/>
                <a:ext cx="381975" cy="169925"/>
              </a:xfrm>
              <a:custGeom>
                <a:avLst/>
                <a:gdLst/>
                <a:ahLst/>
                <a:cxnLst/>
                <a:rect l="l" t="t" r="r" b="b"/>
                <a:pathLst>
                  <a:path w="15279" h="6797" extrusionOk="0">
                    <a:moveTo>
                      <a:pt x="6129" y="1"/>
                    </a:moveTo>
                    <a:cubicBezTo>
                      <a:pt x="5032" y="1"/>
                      <a:pt x="3995" y="380"/>
                      <a:pt x="3403" y="1179"/>
                    </a:cubicBezTo>
                    <a:cubicBezTo>
                      <a:pt x="2603" y="2179"/>
                      <a:pt x="3303" y="2613"/>
                      <a:pt x="1235" y="3847"/>
                    </a:cubicBezTo>
                    <a:cubicBezTo>
                      <a:pt x="1" y="4581"/>
                      <a:pt x="401" y="5815"/>
                      <a:pt x="701" y="6449"/>
                    </a:cubicBezTo>
                    <a:cubicBezTo>
                      <a:pt x="668" y="5982"/>
                      <a:pt x="868" y="4781"/>
                      <a:pt x="2002" y="4548"/>
                    </a:cubicBezTo>
                    <a:cubicBezTo>
                      <a:pt x="2124" y="4517"/>
                      <a:pt x="2239" y="4505"/>
                      <a:pt x="2350" y="4505"/>
                    </a:cubicBezTo>
                    <a:cubicBezTo>
                      <a:pt x="2814" y="4505"/>
                      <a:pt x="3185" y="4723"/>
                      <a:pt x="3534" y="4723"/>
                    </a:cubicBezTo>
                    <a:cubicBezTo>
                      <a:pt x="3738" y="4723"/>
                      <a:pt x="3934" y="4649"/>
                      <a:pt x="4137" y="4414"/>
                    </a:cubicBezTo>
                    <a:cubicBezTo>
                      <a:pt x="4137" y="4414"/>
                      <a:pt x="6339" y="6416"/>
                      <a:pt x="10508" y="6749"/>
                    </a:cubicBezTo>
                    <a:cubicBezTo>
                      <a:pt x="10897" y="6783"/>
                      <a:pt x="11230" y="6796"/>
                      <a:pt x="11514" y="6796"/>
                    </a:cubicBezTo>
                    <a:cubicBezTo>
                      <a:pt x="12935" y="6796"/>
                      <a:pt x="13143" y="6449"/>
                      <a:pt x="13143" y="6449"/>
                    </a:cubicBezTo>
                    <a:cubicBezTo>
                      <a:pt x="14444" y="6349"/>
                      <a:pt x="15278" y="4648"/>
                      <a:pt x="14244" y="3847"/>
                    </a:cubicBezTo>
                    <a:cubicBezTo>
                      <a:pt x="13010" y="2880"/>
                      <a:pt x="11309" y="3847"/>
                      <a:pt x="9774" y="1712"/>
                    </a:cubicBezTo>
                    <a:cubicBezTo>
                      <a:pt x="8976" y="598"/>
                      <a:pt x="7506" y="1"/>
                      <a:pt x="6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4"/>
              <p:cNvSpPr/>
              <p:nvPr/>
            </p:nvSpPr>
            <p:spPr>
              <a:xfrm>
                <a:off x="12297725" y="1773413"/>
                <a:ext cx="107600" cy="84500"/>
              </a:xfrm>
              <a:custGeom>
                <a:avLst/>
                <a:gdLst/>
                <a:ahLst/>
                <a:cxnLst/>
                <a:rect l="l" t="t" r="r" b="b"/>
                <a:pathLst>
                  <a:path w="4304" h="3380" extrusionOk="0">
                    <a:moveTo>
                      <a:pt x="2732" y="0"/>
                    </a:moveTo>
                    <a:cubicBezTo>
                      <a:pt x="1879" y="0"/>
                      <a:pt x="1008" y="751"/>
                      <a:pt x="568" y="1411"/>
                    </a:cubicBezTo>
                    <a:cubicBezTo>
                      <a:pt x="0" y="2279"/>
                      <a:pt x="234" y="3379"/>
                      <a:pt x="1368" y="3379"/>
                    </a:cubicBezTo>
                    <a:cubicBezTo>
                      <a:pt x="2202" y="3379"/>
                      <a:pt x="3003" y="3046"/>
                      <a:pt x="3603" y="2479"/>
                    </a:cubicBezTo>
                    <a:cubicBezTo>
                      <a:pt x="4304" y="1745"/>
                      <a:pt x="4270" y="544"/>
                      <a:pt x="3269" y="110"/>
                    </a:cubicBezTo>
                    <a:cubicBezTo>
                      <a:pt x="3094" y="34"/>
                      <a:pt x="2913" y="0"/>
                      <a:pt x="273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4"/>
              <p:cNvSpPr/>
              <p:nvPr/>
            </p:nvSpPr>
            <p:spPr>
              <a:xfrm>
                <a:off x="11592225" y="2732688"/>
                <a:ext cx="594600" cy="1762950"/>
              </a:xfrm>
              <a:custGeom>
                <a:avLst/>
                <a:gdLst/>
                <a:ahLst/>
                <a:cxnLst/>
                <a:rect l="l" t="t" r="r" b="b"/>
                <a:pathLst>
                  <a:path w="23784" h="70518" extrusionOk="0">
                    <a:moveTo>
                      <a:pt x="12109" y="0"/>
                    </a:moveTo>
                    <a:cubicBezTo>
                      <a:pt x="12109" y="0"/>
                      <a:pt x="4303" y="26519"/>
                      <a:pt x="2936" y="36626"/>
                    </a:cubicBezTo>
                    <a:cubicBezTo>
                      <a:pt x="1535" y="47134"/>
                      <a:pt x="0" y="68683"/>
                      <a:pt x="0" y="68683"/>
                    </a:cubicBezTo>
                    <a:lnTo>
                      <a:pt x="5371" y="70517"/>
                    </a:lnTo>
                    <a:cubicBezTo>
                      <a:pt x="5371" y="70517"/>
                      <a:pt x="10608" y="49869"/>
                      <a:pt x="12242" y="39562"/>
                    </a:cubicBezTo>
                    <a:cubicBezTo>
                      <a:pt x="12743" y="36426"/>
                      <a:pt x="13877" y="32090"/>
                      <a:pt x="15211" y="27453"/>
                    </a:cubicBezTo>
                    <a:cubicBezTo>
                      <a:pt x="16912" y="21616"/>
                      <a:pt x="18981" y="15344"/>
                      <a:pt x="20682" y="10408"/>
                    </a:cubicBezTo>
                    <a:cubicBezTo>
                      <a:pt x="22450" y="5237"/>
                      <a:pt x="23784" y="1568"/>
                      <a:pt x="23784" y="1568"/>
                    </a:cubicBezTo>
                    <a:lnTo>
                      <a:pt x="1210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4"/>
              <p:cNvSpPr/>
              <p:nvPr/>
            </p:nvSpPr>
            <p:spPr>
              <a:xfrm>
                <a:off x="11968325" y="2925313"/>
                <a:ext cx="140950" cy="493725"/>
              </a:xfrm>
              <a:custGeom>
                <a:avLst/>
                <a:gdLst/>
                <a:ahLst/>
                <a:cxnLst/>
                <a:rect l="l" t="t" r="r" b="b"/>
                <a:pathLst>
                  <a:path w="5638" h="19749" extrusionOk="0">
                    <a:moveTo>
                      <a:pt x="4604" y="1"/>
                    </a:moveTo>
                    <a:cubicBezTo>
                      <a:pt x="1468" y="3270"/>
                      <a:pt x="0" y="13911"/>
                      <a:pt x="167" y="19748"/>
                    </a:cubicBezTo>
                    <a:cubicBezTo>
                      <a:pt x="1868" y="13911"/>
                      <a:pt x="3937" y="7639"/>
                      <a:pt x="5638" y="2703"/>
                    </a:cubicBezTo>
                    <a:lnTo>
                      <a:pt x="46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12038375" y="2753513"/>
                <a:ext cx="313575" cy="1789650"/>
              </a:xfrm>
              <a:custGeom>
                <a:avLst/>
                <a:gdLst/>
                <a:ahLst/>
                <a:cxnLst/>
                <a:rect l="l" t="t" r="r" b="b"/>
                <a:pathLst>
                  <a:path w="12543" h="71586" extrusionOk="0">
                    <a:moveTo>
                      <a:pt x="567" y="1"/>
                    </a:moveTo>
                    <a:cubicBezTo>
                      <a:pt x="567" y="1"/>
                      <a:pt x="0" y="28688"/>
                      <a:pt x="768" y="38462"/>
                    </a:cubicBezTo>
                    <a:cubicBezTo>
                      <a:pt x="1635" y="49170"/>
                      <a:pt x="6438" y="71586"/>
                      <a:pt x="6438" y="71586"/>
                    </a:cubicBezTo>
                    <a:lnTo>
                      <a:pt x="12543" y="71586"/>
                    </a:lnTo>
                    <a:cubicBezTo>
                      <a:pt x="12543" y="71586"/>
                      <a:pt x="11709" y="51004"/>
                      <a:pt x="10441" y="40630"/>
                    </a:cubicBezTo>
                    <a:cubicBezTo>
                      <a:pt x="9007" y="28788"/>
                      <a:pt x="12009" y="1535"/>
                      <a:pt x="12009" y="1535"/>
                    </a:cubicBezTo>
                    <a:lnTo>
                      <a:pt x="5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12168475" y="4488938"/>
                <a:ext cx="192650" cy="57550"/>
              </a:xfrm>
              <a:custGeom>
                <a:avLst/>
                <a:gdLst/>
                <a:ahLst/>
                <a:cxnLst/>
                <a:rect l="l" t="t" r="r" b="b"/>
                <a:pathLst>
                  <a:path w="7706" h="2302" extrusionOk="0">
                    <a:moveTo>
                      <a:pt x="0" y="0"/>
                    </a:moveTo>
                    <a:lnTo>
                      <a:pt x="500" y="2302"/>
                    </a:lnTo>
                    <a:lnTo>
                      <a:pt x="7706" y="2302"/>
                    </a:lnTo>
                    <a:lnTo>
                      <a:pt x="7706" y="134"/>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p:nvPr/>
            </p:nvSpPr>
            <p:spPr>
              <a:xfrm>
                <a:off x="11574700" y="4380513"/>
                <a:ext cx="176825" cy="121800"/>
              </a:xfrm>
              <a:custGeom>
                <a:avLst/>
                <a:gdLst/>
                <a:ahLst/>
                <a:cxnLst/>
                <a:rect l="l" t="t" r="r" b="b"/>
                <a:pathLst>
                  <a:path w="7073" h="4872" extrusionOk="0">
                    <a:moveTo>
                      <a:pt x="268" y="1"/>
                    </a:moveTo>
                    <a:lnTo>
                      <a:pt x="1" y="2669"/>
                    </a:lnTo>
                    <a:lnTo>
                      <a:pt x="6372" y="4871"/>
                    </a:lnTo>
                    <a:lnTo>
                      <a:pt x="7073" y="2803"/>
                    </a:lnTo>
                    <a:lnTo>
                      <a:pt x="2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4"/>
              <p:cNvSpPr/>
              <p:nvPr/>
            </p:nvSpPr>
            <p:spPr>
              <a:xfrm>
                <a:off x="12227675" y="1717688"/>
                <a:ext cx="18375" cy="24300"/>
              </a:xfrm>
              <a:custGeom>
                <a:avLst/>
                <a:gdLst/>
                <a:ahLst/>
                <a:cxnLst/>
                <a:rect l="l" t="t" r="r" b="b"/>
                <a:pathLst>
                  <a:path w="735" h="972" extrusionOk="0">
                    <a:moveTo>
                      <a:pt x="424" y="0"/>
                    </a:moveTo>
                    <a:cubicBezTo>
                      <a:pt x="268" y="0"/>
                      <a:pt x="95" y="160"/>
                      <a:pt x="34" y="405"/>
                    </a:cubicBezTo>
                    <a:cubicBezTo>
                      <a:pt x="0" y="671"/>
                      <a:pt x="67" y="938"/>
                      <a:pt x="234" y="972"/>
                    </a:cubicBezTo>
                    <a:cubicBezTo>
                      <a:pt x="401" y="972"/>
                      <a:pt x="601" y="805"/>
                      <a:pt x="668" y="538"/>
                    </a:cubicBezTo>
                    <a:cubicBezTo>
                      <a:pt x="734" y="271"/>
                      <a:pt x="634" y="4"/>
                      <a:pt x="467" y="4"/>
                    </a:cubicBezTo>
                    <a:cubicBezTo>
                      <a:pt x="453" y="1"/>
                      <a:pt x="439" y="0"/>
                      <a:pt x="4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4"/>
              <p:cNvSpPr/>
              <p:nvPr/>
            </p:nvSpPr>
            <p:spPr>
              <a:xfrm>
                <a:off x="12153450" y="1700163"/>
                <a:ext cx="18375" cy="24325"/>
              </a:xfrm>
              <a:custGeom>
                <a:avLst/>
                <a:gdLst/>
                <a:ahLst/>
                <a:cxnLst/>
                <a:rect l="l" t="t" r="r" b="b"/>
                <a:pathLst>
                  <a:path w="735" h="973" extrusionOk="0">
                    <a:moveTo>
                      <a:pt x="424" y="1"/>
                    </a:moveTo>
                    <a:cubicBezTo>
                      <a:pt x="268" y="1"/>
                      <a:pt x="95" y="161"/>
                      <a:pt x="34" y="405"/>
                    </a:cubicBezTo>
                    <a:cubicBezTo>
                      <a:pt x="1" y="672"/>
                      <a:pt x="67" y="939"/>
                      <a:pt x="234" y="972"/>
                    </a:cubicBezTo>
                    <a:cubicBezTo>
                      <a:pt x="401" y="972"/>
                      <a:pt x="601" y="805"/>
                      <a:pt x="668" y="539"/>
                    </a:cubicBezTo>
                    <a:cubicBezTo>
                      <a:pt x="735" y="272"/>
                      <a:pt x="634" y="5"/>
                      <a:pt x="468" y="5"/>
                    </a:cubicBezTo>
                    <a:cubicBezTo>
                      <a:pt x="453" y="2"/>
                      <a:pt x="439" y="1"/>
                      <a:pt x="4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4"/>
              <p:cNvSpPr/>
              <p:nvPr/>
            </p:nvSpPr>
            <p:spPr>
              <a:xfrm>
                <a:off x="12148450" y="1722788"/>
                <a:ext cx="44225" cy="61725"/>
              </a:xfrm>
              <a:custGeom>
                <a:avLst/>
                <a:gdLst/>
                <a:ahLst/>
                <a:cxnLst/>
                <a:rect l="l" t="t" r="r" b="b"/>
                <a:pathLst>
                  <a:path w="1769" h="2469" extrusionOk="0">
                    <a:moveTo>
                      <a:pt x="1768" y="0"/>
                    </a:moveTo>
                    <a:cubicBezTo>
                      <a:pt x="1268" y="734"/>
                      <a:pt x="668" y="1368"/>
                      <a:pt x="1" y="1935"/>
                    </a:cubicBezTo>
                    <a:cubicBezTo>
                      <a:pt x="301" y="2302"/>
                      <a:pt x="734" y="2469"/>
                      <a:pt x="1201" y="2469"/>
                    </a:cubicBezTo>
                    <a:lnTo>
                      <a:pt x="1768"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4"/>
              <p:cNvSpPr/>
              <p:nvPr/>
            </p:nvSpPr>
            <p:spPr>
              <a:xfrm>
                <a:off x="12190975" y="1792388"/>
                <a:ext cx="53925" cy="16625"/>
              </a:xfrm>
              <a:custGeom>
                <a:avLst/>
                <a:gdLst/>
                <a:ahLst/>
                <a:cxnLst/>
                <a:rect l="l" t="t" r="r" b="b"/>
                <a:pathLst>
                  <a:path w="2157" h="665" extrusionOk="0">
                    <a:moveTo>
                      <a:pt x="2043" y="0"/>
                    </a:moveTo>
                    <a:cubicBezTo>
                      <a:pt x="2029" y="0"/>
                      <a:pt x="2015" y="6"/>
                      <a:pt x="2002" y="18"/>
                    </a:cubicBezTo>
                    <a:cubicBezTo>
                      <a:pt x="1605" y="341"/>
                      <a:pt x="1116" y="516"/>
                      <a:pt x="618" y="516"/>
                    </a:cubicBezTo>
                    <a:cubicBezTo>
                      <a:pt x="445" y="516"/>
                      <a:pt x="272" y="495"/>
                      <a:pt x="101" y="452"/>
                    </a:cubicBezTo>
                    <a:cubicBezTo>
                      <a:pt x="91" y="442"/>
                      <a:pt x="81" y="438"/>
                      <a:pt x="72" y="438"/>
                    </a:cubicBezTo>
                    <a:cubicBezTo>
                      <a:pt x="48" y="438"/>
                      <a:pt x="24" y="462"/>
                      <a:pt x="1" y="485"/>
                    </a:cubicBezTo>
                    <a:cubicBezTo>
                      <a:pt x="1" y="552"/>
                      <a:pt x="34" y="586"/>
                      <a:pt x="67" y="586"/>
                    </a:cubicBezTo>
                    <a:cubicBezTo>
                      <a:pt x="201" y="619"/>
                      <a:pt x="334" y="652"/>
                      <a:pt x="434" y="652"/>
                    </a:cubicBezTo>
                    <a:cubicBezTo>
                      <a:pt x="511" y="661"/>
                      <a:pt x="588" y="665"/>
                      <a:pt x="665" y="665"/>
                    </a:cubicBezTo>
                    <a:cubicBezTo>
                      <a:pt x="1186" y="665"/>
                      <a:pt x="1695" y="472"/>
                      <a:pt x="2102" y="152"/>
                    </a:cubicBezTo>
                    <a:cubicBezTo>
                      <a:pt x="2156" y="98"/>
                      <a:pt x="2101" y="0"/>
                      <a:pt x="20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4"/>
              <p:cNvSpPr/>
              <p:nvPr/>
            </p:nvSpPr>
            <p:spPr>
              <a:xfrm>
                <a:off x="12244350" y="1684213"/>
                <a:ext cx="33375" cy="28600"/>
              </a:xfrm>
              <a:custGeom>
                <a:avLst/>
                <a:gdLst/>
                <a:ahLst/>
                <a:cxnLst/>
                <a:rect l="l" t="t" r="r" b="b"/>
                <a:pathLst>
                  <a:path w="1335" h="1144" extrusionOk="0">
                    <a:moveTo>
                      <a:pt x="151" y="0"/>
                    </a:moveTo>
                    <a:cubicBezTo>
                      <a:pt x="78" y="0"/>
                      <a:pt x="28" y="60"/>
                      <a:pt x="1" y="142"/>
                    </a:cubicBezTo>
                    <a:cubicBezTo>
                      <a:pt x="1" y="209"/>
                      <a:pt x="67" y="309"/>
                      <a:pt x="134" y="309"/>
                    </a:cubicBezTo>
                    <a:cubicBezTo>
                      <a:pt x="534" y="409"/>
                      <a:pt x="868" y="676"/>
                      <a:pt x="1001" y="1043"/>
                    </a:cubicBezTo>
                    <a:cubicBezTo>
                      <a:pt x="1035" y="1110"/>
                      <a:pt x="1068" y="1143"/>
                      <a:pt x="1135" y="1143"/>
                    </a:cubicBezTo>
                    <a:lnTo>
                      <a:pt x="1201" y="1143"/>
                    </a:lnTo>
                    <a:cubicBezTo>
                      <a:pt x="1302" y="1110"/>
                      <a:pt x="1335" y="1010"/>
                      <a:pt x="1302" y="943"/>
                    </a:cubicBezTo>
                    <a:cubicBezTo>
                      <a:pt x="1101" y="443"/>
                      <a:pt x="701" y="109"/>
                      <a:pt x="201" y="9"/>
                    </a:cubicBezTo>
                    <a:cubicBezTo>
                      <a:pt x="183" y="3"/>
                      <a:pt x="166" y="0"/>
                      <a:pt x="1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4"/>
              <p:cNvSpPr/>
              <p:nvPr/>
            </p:nvSpPr>
            <p:spPr>
              <a:xfrm>
                <a:off x="12140100" y="1658563"/>
                <a:ext cx="37575" cy="22550"/>
              </a:xfrm>
              <a:custGeom>
                <a:avLst/>
                <a:gdLst/>
                <a:ahLst/>
                <a:cxnLst/>
                <a:rect l="l" t="t" r="r" b="b"/>
                <a:pathLst>
                  <a:path w="1503" h="902" extrusionOk="0">
                    <a:moveTo>
                      <a:pt x="1369" y="1"/>
                    </a:moveTo>
                    <a:cubicBezTo>
                      <a:pt x="868" y="1"/>
                      <a:pt x="368" y="234"/>
                      <a:pt x="68" y="635"/>
                    </a:cubicBezTo>
                    <a:cubicBezTo>
                      <a:pt x="1" y="701"/>
                      <a:pt x="1" y="802"/>
                      <a:pt x="68" y="868"/>
                    </a:cubicBezTo>
                    <a:cubicBezTo>
                      <a:pt x="101" y="868"/>
                      <a:pt x="134" y="868"/>
                      <a:pt x="168" y="902"/>
                    </a:cubicBezTo>
                    <a:cubicBezTo>
                      <a:pt x="201" y="902"/>
                      <a:pt x="268" y="868"/>
                      <a:pt x="301" y="835"/>
                    </a:cubicBezTo>
                    <a:cubicBezTo>
                      <a:pt x="535" y="501"/>
                      <a:pt x="935" y="335"/>
                      <a:pt x="1335" y="335"/>
                    </a:cubicBezTo>
                    <a:cubicBezTo>
                      <a:pt x="1402" y="335"/>
                      <a:pt x="1502" y="268"/>
                      <a:pt x="1502" y="201"/>
                    </a:cubicBezTo>
                    <a:cubicBezTo>
                      <a:pt x="1502" y="101"/>
                      <a:pt x="1435" y="34"/>
                      <a:pt x="1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4"/>
              <p:cNvSpPr/>
              <p:nvPr/>
            </p:nvSpPr>
            <p:spPr>
              <a:xfrm>
                <a:off x="12192650" y="4639788"/>
                <a:ext cx="44225" cy="21800"/>
              </a:xfrm>
              <a:custGeom>
                <a:avLst/>
                <a:gdLst/>
                <a:ahLst/>
                <a:cxnLst/>
                <a:rect l="l" t="t" r="r" b="b"/>
                <a:pathLst>
                  <a:path w="1769" h="872" extrusionOk="0">
                    <a:moveTo>
                      <a:pt x="335" y="151"/>
                    </a:moveTo>
                    <a:cubicBezTo>
                      <a:pt x="594" y="151"/>
                      <a:pt x="1098" y="407"/>
                      <a:pt x="1502" y="638"/>
                    </a:cubicBezTo>
                    <a:cubicBezTo>
                      <a:pt x="1278" y="677"/>
                      <a:pt x="1070" y="696"/>
                      <a:pt x="890" y="696"/>
                    </a:cubicBezTo>
                    <a:cubicBezTo>
                      <a:pt x="613" y="696"/>
                      <a:pt x="402" y="652"/>
                      <a:pt x="301" y="571"/>
                    </a:cubicBezTo>
                    <a:cubicBezTo>
                      <a:pt x="201" y="504"/>
                      <a:pt x="167" y="371"/>
                      <a:pt x="201" y="271"/>
                    </a:cubicBezTo>
                    <a:cubicBezTo>
                      <a:pt x="201" y="237"/>
                      <a:pt x="201" y="204"/>
                      <a:pt x="234" y="171"/>
                    </a:cubicBezTo>
                    <a:cubicBezTo>
                      <a:pt x="261" y="157"/>
                      <a:pt x="295" y="151"/>
                      <a:pt x="335" y="151"/>
                    </a:cubicBezTo>
                    <a:close/>
                    <a:moveTo>
                      <a:pt x="343" y="0"/>
                    </a:moveTo>
                    <a:cubicBezTo>
                      <a:pt x="275" y="0"/>
                      <a:pt x="215" y="11"/>
                      <a:pt x="167" y="37"/>
                    </a:cubicBezTo>
                    <a:cubicBezTo>
                      <a:pt x="67" y="71"/>
                      <a:pt x="34" y="171"/>
                      <a:pt x="34" y="271"/>
                    </a:cubicBezTo>
                    <a:cubicBezTo>
                      <a:pt x="0" y="404"/>
                      <a:pt x="67" y="571"/>
                      <a:pt x="201" y="671"/>
                    </a:cubicBezTo>
                    <a:cubicBezTo>
                      <a:pt x="401" y="805"/>
                      <a:pt x="601" y="871"/>
                      <a:pt x="834" y="871"/>
                    </a:cubicBezTo>
                    <a:cubicBezTo>
                      <a:pt x="1135" y="838"/>
                      <a:pt x="1435" y="805"/>
                      <a:pt x="1702" y="738"/>
                    </a:cubicBezTo>
                    <a:cubicBezTo>
                      <a:pt x="1735" y="738"/>
                      <a:pt x="1768" y="704"/>
                      <a:pt x="1768" y="671"/>
                    </a:cubicBezTo>
                    <a:cubicBezTo>
                      <a:pt x="1768" y="638"/>
                      <a:pt x="1768" y="604"/>
                      <a:pt x="1735" y="571"/>
                    </a:cubicBezTo>
                    <a:cubicBezTo>
                      <a:pt x="1648" y="513"/>
                      <a:pt x="803" y="0"/>
                      <a:pt x="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4"/>
              <p:cNvSpPr/>
              <p:nvPr/>
            </p:nvSpPr>
            <p:spPr>
              <a:xfrm>
                <a:off x="12208500" y="4620463"/>
                <a:ext cx="28375" cy="37775"/>
              </a:xfrm>
              <a:custGeom>
                <a:avLst/>
                <a:gdLst/>
                <a:ahLst/>
                <a:cxnLst/>
                <a:rect l="l" t="t" r="r" b="b"/>
                <a:pathLst>
                  <a:path w="1135" h="1511" extrusionOk="0">
                    <a:moveTo>
                      <a:pt x="454" y="163"/>
                    </a:moveTo>
                    <a:cubicBezTo>
                      <a:pt x="501" y="163"/>
                      <a:pt x="543" y="194"/>
                      <a:pt x="567" y="243"/>
                    </a:cubicBezTo>
                    <a:cubicBezTo>
                      <a:pt x="801" y="543"/>
                      <a:pt x="934" y="910"/>
                      <a:pt x="968" y="1277"/>
                    </a:cubicBezTo>
                    <a:cubicBezTo>
                      <a:pt x="634" y="1010"/>
                      <a:pt x="200" y="443"/>
                      <a:pt x="234" y="243"/>
                    </a:cubicBezTo>
                    <a:cubicBezTo>
                      <a:pt x="234" y="210"/>
                      <a:pt x="234" y="177"/>
                      <a:pt x="334" y="177"/>
                    </a:cubicBezTo>
                    <a:lnTo>
                      <a:pt x="401" y="177"/>
                    </a:lnTo>
                    <a:cubicBezTo>
                      <a:pt x="418" y="168"/>
                      <a:pt x="436" y="163"/>
                      <a:pt x="454" y="163"/>
                    </a:cubicBezTo>
                    <a:close/>
                    <a:moveTo>
                      <a:pt x="404" y="1"/>
                    </a:moveTo>
                    <a:cubicBezTo>
                      <a:pt x="382" y="1"/>
                      <a:pt x="358" y="4"/>
                      <a:pt x="334" y="10"/>
                    </a:cubicBezTo>
                    <a:cubicBezTo>
                      <a:pt x="200" y="10"/>
                      <a:pt x="100" y="110"/>
                      <a:pt x="67" y="210"/>
                    </a:cubicBezTo>
                    <a:cubicBezTo>
                      <a:pt x="0" y="577"/>
                      <a:pt x="667" y="1311"/>
                      <a:pt x="1034" y="1511"/>
                    </a:cubicBezTo>
                    <a:lnTo>
                      <a:pt x="1101" y="1511"/>
                    </a:lnTo>
                    <a:cubicBezTo>
                      <a:pt x="1134" y="1477"/>
                      <a:pt x="1134" y="1477"/>
                      <a:pt x="1134" y="1444"/>
                    </a:cubicBezTo>
                    <a:cubicBezTo>
                      <a:pt x="1134" y="1411"/>
                      <a:pt x="1068" y="443"/>
                      <a:pt x="667" y="110"/>
                    </a:cubicBezTo>
                    <a:cubicBezTo>
                      <a:pt x="586" y="55"/>
                      <a:pt x="504" y="1"/>
                      <a:pt x="40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4"/>
              <p:cNvSpPr/>
              <p:nvPr/>
            </p:nvSpPr>
            <p:spPr>
              <a:xfrm>
                <a:off x="11539675" y="4538063"/>
                <a:ext cx="47575" cy="31775"/>
              </a:xfrm>
              <a:custGeom>
                <a:avLst/>
                <a:gdLst/>
                <a:ahLst/>
                <a:cxnLst/>
                <a:rect l="l" t="t" r="r" b="b"/>
                <a:pathLst>
                  <a:path w="1903" h="1271" extrusionOk="0">
                    <a:moveTo>
                      <a:pt x="301" y="170"/>
                    </a:moveTo>
                    <a:cubicBezTo>
                      <a:pt x="568" y="170"/>
                      <a:pt x="1168" y="671"/>
                      <a:pt x="1569" y="1071"/>
                    </a:cubicBezTo>
                    <a:cubicBezTo>
                      <a:pt x="835" y="937"/>
                      <a:pt x="334" y="737"/>
                      <a:pt x="201" y="504"/>
                    </a:cubicBezTo>
                    <a:cubicBezTo>
                      <a:pt x="134" y="404"/>
                      <a:pt x="134" y="304"/>
                      <a:pt x="201" y="237"/>
                    </a:cubicBezTo>
                    <a:cubicBezTo>
                      <a:pt x="201" y="204"/>
                      <a:pt x="234" y="170"/>
                      <a:pt x="268" y="170"/>
                    </a:cubicBezTo>
                    <a:close/>
                    <a:moveTo>
                      <a:pt x="278" y="0"/>
                    </a:moveTo>
                    <a:cubicBezTo>
                      <a:pt x="263" y="0"/>
                      <a:pt x="248" y="1"/>
                      <a:pt x="234" y="3"/>
                    </a:cubicBezTo>
                    <a:cubicBezTo>
                      <a:pt x="168" y="3"/>
                      <a:pt x="101" y="70"/>
                      <a:pt x="68" y="170"/>
                    </a:cubicBezTo>
                    <a:cubicBezTo>
                      <a:pt x="1" y="304"/>
                      <a:pt x="1" y="437"/>
                      <a:pt x="68" y="570"/>
                    </a:cubicBezTo>
                    <a:cubicBezTo>
                      <a:pt x="301" y="1004"/>
                      <a:pt x="1235" y="1204"/>
                      <a:pt x="1802" y="1271"/>
                    </a:cubicBezTo>
                    <a:cubicBezTo>
                      <a:pt x="1835" y="1271"/>
                      <a:pt x="1869" y="1238"/>
                      <a:pt x="1869" y="1238"/>
                    </a:cubicBezTo>
                    <a:cubicBezTo>
                      <a:pt x="1902" y="1204"/>
                      <a:pt x="1902" y="1171"/>
                      <a:pt x="1869" y="1138"/>
                    </a:cubicBezTo>
                    <a:cubicBezTo>
                      <a:pt x="1772" y="1008"/>
                      <a:pt x="765" y="0"/>
                      <a:pt x="27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4"/>
              <p:cNvSpPr/>
              <p:nvPr/>
            </p:nvSpPr>
            <p:spPr>
              <a:xfrm>
                <a:off x="11562200" y="4526238"/>
                <a:ext cx="30050" cy="43600"/>
              </a:xfrm>
              <a:custGeom>
                <a:avLst/>
                <a:gdLst/>
                <a:ahLst/>
                <a:cxnLst/>
                <a:rect l="l" t="t" r="r" b="b"/>
                <a:pathLst>
                  <a:path w="1202" h="1744" extrusionOk="0">
                    <a:moveTo>
                      <a:pt x="501" y="176"/>
                    </a:moveTo>
                    <a:cubicBezTo>
                      <a:pt x="601" y="210"/>
                      <a:pt x="701" y="276"/>
                      <a:pt x="768" y="376"/>
                    </a:cubicBezTo>
                    <a:cubicBezTo>
                      <a:pt x="901" y="743"/>
                      <a:pt x="934" y="1110"/>
                      <a:pt x="868" y="1510"/>
                    </a:cubicBezTo>
                    <a:cubicBezTo>
                      <a:pt x="534" y="1144"/>
                      <a:pt x="234" y="410"/>
                      <a:pt x="334" y="210"/>
                    </a:cubicBezTo>
                    <a:cubicBezTo>
                      <a:pt x="334" y="176"/>
                      <a:pt x="401" y="176"/>
                      <a:pt x="434" y="176"/>
                    </a:cubicBezTo>
                    <a:close/>
                    <a:moveTo>
                      <a:pt x="437" y="1"/>
                    </a:moveTo>
                    <a:cubicBezTo>
                      <a:pt x="301" y="1"/>
                      <a:pt x="228" y="60"/>
                      <a:pt x="201" y="143"/>
                    </a:cubicBezTo>
                    <a:cubicBezTo>
                      <a:pt x="0" y="476"/>
                      <a:pt x="534" y="1410"/>
                      <a:pt x="834" y="1711"/>
                    </a:cubicBezTo>
                    <a:cubicBezTo>
                      <a:pt x="868" y="1744"/>
                      <a:pt x="868" y="1744"/>
                      <a:pt x="901" y="1744"/>
                    </a:cubicBezTo>
                    <a:lnTo>
                      <a:pt x="934" y="1744"/>
                    </a:lnTo>
                    <a:cubicBezTo>
                      <a:pt x="934" y="1711"/>
                      <a:pt x="968" y="1711"/>
                      <a:pt x="968" y="1677"/>
                    </a:cubicBezTo>
                    <a:cubicBezTo>
                      <a:pt x="968" y="1644"/>
                      <a:pt x="1201" y="777"/>
                      <a:pt x="901" y="276"/>
                    </a:cubicBezTo>
                    <a:cubicBezTo>
                      <a:pt x="834" y="143"/>
                      <a:pt x="701" y="43"/>
                      <a:pt x="534" y="9"/>
                    </a:cubicBezTo>
                    <a:cubicBezTo>
                      <a:pt x="499" y="4"/>
                      <a:pt x="466" y="1"/>
                      <a:pt x="4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4"/>
              <p:cNvSpPr/>
              <p:nvPr/>
            </p:nvSpPr>
            <p:spPr>
              <a:xfrm>
                <a:off x="12296050" y="2067188"/>
                <a:ext cx="308575" cy="751400"/>
              </a:xfrm>
              <a:custGeom>
                <a:avLst/>
                <a:gdLst/>
                <a:ahLst/>
                <a:cxnLst/>
                <a:rect l="l" t="t" r="r" b="b"/>
                <a:pathLst>
                  <a:path w="12343" h="30056" extrusionOk="0">
                    <a:moveTo>
                      <a:pt x="4704" y="1"/>
                    </a:moveTo>
                    <a:lnTo>
                      <a:pt x="1" y="3437"/>
                    </a:lnTo>
                    <a:lnTo>
                      <a:pt x="1035" y="4971"/>
                    </a:lnTo>
                    <a:cubicBezTo>
                      <a:pt x="1368" y="5505"/>
                      <a:pt x="1735" y="6039"/>
                      <a:pt x="2069" y="6539"/>
                    </a:cubicBezTo>
                    <a:cubicBezTo>
                      <a:pt x="2736" y="7606"/>
                      <a:pt x="3370" y="8707"/>
                      <a:pt x="4004" y="9775"/>
                    </a:cubicBezTo>
                    <a:cubicBezTo>
                      <a:pt x="4604" y="10842"/>
                      <a:pt x="5171" y="11943"/>
                      <a:pt x="5671" y="13044"/>
                    </a:cubicBezTo>
                    <a:cubicBezTo>
                      <a:pt x="6172" y="14078"/>
                      <a:pt x="6572" y="15145"/>
                      <a:pt x="6906" y="16246"/>
                    </a:cubicBezTo>
                    <a:cubicBezTo>
                      <a:pt x="6972" y="16513"/>
                      <a:pt x="7039" y="16746"/>
                      <a:pt x="7072" y="17013"/>
                    </a:cubicBezTo>
                    <a:cubicBezTo>
                      <a:pt x="7106" y="17047"/>
                      <a:pt x="7106" y="17113"/>
                      <a:pt x="7072" y="17147"/>
                    </a:cubicBezTo>
                    <a:cubicBezTo>
                      <a:pt x="7039" y="17580"/>
                      <a:pt x="6906" y="18014"/>
                      <a:pt x="6739" y="18448"/>
                    </a:cubicBezTo>
                    <a:cubicBezTo>
                      <a:pt x="6305" y="19548"/>
                      <a:pt x="5772" y="20582"/>
                      <a:pt x="5171" y="21616"/>
                    </a:cubicBezTo>
                    <a:cubicBezTo>
                      <a:pt x="3937" y="23785"/>
                      <a:pt x="2503" y="25953"/>
                      <a:pt x="1102" y="28121"/>
                    </a:cubicBezTo>
                    <a:lnTo>
                      <a:pt x="3236" y="30056"/>
                    </a:lnTo>
                    <a:cubicBezTo>
                      <a:pt x="4304" y="29122"/>
                      <a:pt x="5238" y="28188"/>
                      <a:pt x="6172" y="27220"/>
                    </a:cubicBezTo>
                    <a:cubicBezTo>
                      <a:pt x="7106" y="26253"/>
                      <a:pt x="8006" y="25219"/>
                      <a:pt x="8874" y="24118"/>
                    </a:cubicBezTo>
                    <a:cubicBezTo>
                      <a:pt x="9774" y="22984"/>
                      <a:pt x="10575" y="21783"/>
                      <a:pt x="11275" y="20516"/>
                    </a:cubicBezTo>
                    <a:cubicBezTo>
                      <a:pt x="11676" y="19748"/>
                      <a:pt x="11976" y="18915"/>
                      <a:pt x="12176" y="18081"/>
                    </a:cubicBezTo>
                    <a:cubicBezTo>
                      <a:pt x="12243" y="17780"/>
                      <a:pt x="12276" y="17514"/>
                      <a:pt x="12310" y="17247"/>
                    </a:cubicBezTo>
                    <a:lnTo>
                      <a:pt x="12310" y="16746"/>
                    </a:lnTo>
                    <a:cubicBezTo>
                      <a:pt x="12310" y="16680"/>
                      <a:pt x="12343" y="16580"/>
                      <a:pt x="12310" y="16479"/>
                    </a:cubicBezTo>
                    <a:cubicBezTo>
                      <a:pt x="12276" y="16413"/>
                      <a:pt x="12276" y="16279"/>
                      <a:pt x="12276" y="16246"/>
                    </a:cubicBezTo>
                    <a:cubicBezTo>
                      <a:pt x="12243" y="15846"/>
                      <a:pt x="12176" y="15445"/>
                      <a:pt x="12109" y="15078"/>
                    </a:cubicBezTo>
                    <a:cubicBezTo>
                      <a:pt x="11809" y="13611"/>
                      <a:pt x="11376" y="12210"/>
                      <a:pt x="10842" y="10842"/>
                    </a:cubicBezTo>
                    <a:cubicBezTo>
                      <a:pt x="10308" y="9541"/>
                      <a:pt x="9708" y="8240"/>
                      <a:pt x="9074" y="7006"/>
                    </a:cubicBezTo>
                    <a:cubicBezTo>
                      <a:pt x="8440" y="5772"/>
                      <a:pt x="7740" y="4571"/>
                      <a:pt x="7039" y="3437"/>
                    </a:cubicBezTo>
                    <a:cubicBezTo>
                      <a:pt x="6672" y="2836"/>
                      <a:pt x="6272" y="2269"/>
                      <a:pt x="5905" y="1702"/>
                    </a:cubicBezTo>
                    <a:cubicBezTo>
                      <a:pt x="5538" y="1135"/>
                      <a:pt x="5138" y="601"/>
                      <a:pt x="47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4"/>
              <p:cNvSpPr/>
              <p:nvPr/>
            </p:nvSpPr>
            <p:spPr>
              <a:xfrm>
                <a:off x="12262700" y="2761038"/>
                <a:ext cx="138450" cy="104250"/>
              </a:xfrm>
              <a:custGeom>
                <a:avLst/>
                <a:gdLst/>
                <a:ahLst/>
                <a:cxnLst/>
                <a:rect l="l" t="t" r="r" b="b"/>
                <a:pathLst>
                  <a:path w="5538" h="4170" extrusionOk="0">
                    <a:moveTo>
                      <a:pt x="3336" y="0"/>
                    </a:moveTo>
                    <a:lnTo>
                      <a:pt x="0" y="1001"/>
                    </a:lnTo>
                    <a:lnTo>
                      <a:pt x="2969" y="4170"/>
                    </a:lnTo>
                    <a:cubicBezTo>
                      <a:pt x="2969" y="4170"/>
                      <a:pt x="5538" y="2669"/>
                      <a:pt x="4871" y="1234"/>
                    </a:cubicBezTo>
                    <a:lnTo>
                      <a:pt x="33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4"/>
              <p:cNvSpPr/>
              <p:nvPr/>
            </p:nvSpPr>
            <p:spPr>
              <a:xfrm>
                <a:off x="12228500" y="2786038"/>
                <a:ext cx="109275" cy="120950"/>
              </a:xfrm>
              <a:custGeom>
                <a:avLst/>
                <a:gdLst/>
                <a:ahLst/>
                <a:cxnLst/>
                <a:rect l="l" t="t" r="r" b="b"/>
                <a:pathLst>
                  <a:path w="4371" h="4838" extrusionOk="0">
                    <a:moveTo>
                      <a:pt x="1368" y="1"/>
                    </a:moveTo>
                    <a:lnTo>
                      <a:pt x="1" y="2436"/>
                    </a:lnTo>
                    <a:lnTo>
                      <a:pt x="2403" y="4838"/>
                    </a:lnTo>
                    <a:lnTo>
                      <a:pt x="4371" y="3170"/>
                    </a:lnTo>
                    <a:lnTo>
                      <a:pt x="136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4"/>
              <p:cNvSpPr/>
              <p:nvPr/>
            </p:nvSpPr>
            <p:spPr>
              <a:xfrm>
                <a:off x="12040875" y="2606763"/>
                <a:ext cx="68400" cy="167625"/>
              </a:xfrm>
              <a:custGeom>
                <a:avLst/>
                <a:gdLst/>
                <a:ahLst/>
                <a:cxnLst/>
                <a:rect l="l" t="t" r="r" b="b"/>
                <a:pathLst>
                  <a:path w="2736" h="6705" extrusionOk="0">
                    <a:moveTo>
                      <a:pt x="1735" y="0"/>
                    </a:moveTo>
                    <a:cubicBezTo>
                      <a:pt x="634" y="2102"/>
                      <a:pt x="0" y="6438"/>
                      <a:pt x="0" y="6438"/>
                    </a:cubicBezTo>
                    <a:lnTo>
                      <a:pt x="2736" y="6705"/>
                    </a:lnTo>
                    <a:cubicBezTo>
                      <a:pt x="2736" y="6705"/>
                      <a:pt x="1969" y="1835"/>
                      <a:pt x="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4"/>
              <p:cNvSpPr/>
              <p:nvPr/>
            </p:nvSpPr>
            <p:spPr>
              <a:xfrm>
                <a:off x="11384575" y="2317388"/>
                <a:ext cx="868150" cy="505375"/>
              </a:xfrm>
              <a:custGeom>
                <a:avLst/>
                <a:gdLst/>
                <a:ahLst/>
                <a:cxnLst/>
                <a:rect l="l" t="t" r="r" b="b"/>
                <a:pathLst>
                  <a:path w="34726" h="20215" extrusionOk="0">
                    <a:moveTo>
                      <a:pt x="201" y="0"/>
                    </a:moveTo>
                    <a:lnTo>
                      <a:pt x="0" y="367"/>
                    </a:lnTo>
                    <a:lnTo>
                      <a:pt x="34292" y="20215"/>
                    </a:lnTo>
                    <a:lnTo>
                      <a:pt x="34725" y="19447"/>
                    </a:lnTo>
                    <a:lnTo>
                      <a:pt x="20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0" name="Google Shape;710;p74"/>
          <p:cNvSpPr txBox="1"/>
          <p:nvPr/>
        </p:nvSpPr>
        <p:spPr>
          <a:xfrm>
            <a:off x="408425" y="1792683"/>
            <a:ext cx="30627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High brand recognition</a:t>
            </a:r>
            <a:endParaRPr>
              <a:solidFill>
                <a:schemeClr val="lt1"/>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High quality standards</a:t>
            </a:r>
            <a:endParaRPr>
              <a:solidFill>
                <a:schemeClr val="lt1"/>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Innovation</a:t>
            </a:r>
            <a:endParaRPr>
              <a:solidFill>
                <a:schemeClr val="lt1"/>
              </a:solidFill>
              <a:latin typeface="Source Sans Pro"/>
              <a:ea typeface="Source Sans Pro"/>
              <a:cs typeface="Source Sans Pro"/>
              <a:sym typeface="Source Sans Pro"/>
            </a:endParaRPr>
          </a:p>
        </p:txBody>
      </p:sp>
      <p:sp>
        <p:nvSpPr>
          <p:cNvPr id="711" name="Google Shape;711;p74"/>
          <p:cNvSpPr txBox="1"/>
          <p:nvPr/>
        </p:nvSpPr>
        <p:spPr>
          <a:xfrm>
            <a:off x="5626424" y="1754238"/>
            <a:ext cx="33678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Dependent on American Market</a:t>
            </a:r>
            <a:endParaRPr>
              <a:solidFill>
                <a:schemeClr val="lt1"/>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Consumer Perceptions</a:t>
            </a:r>
            <a:endParaRPr>
              <a:solidFill>
                <a:schemeClr val="lt1"/>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Frequent Strikes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715"/>
        <p:cNvGrpSpPr/>
        <p:nvPr/>
      </p:nvGrpSpPr>
      <p:grpSpPr>
        <a:xfrm>
          <a:off x="0" y="0"/>
          <a:ext cx="0" cy="0"/>
          <a:chOff x="0" y="0"/>
          <a:chExt cx="0" cy="0"/>
        </a:xfrm>
      </p:grpSpPr>
      <p:sp>
        <p:nvSpPr>
          <p:cNvPr id="716" name="Google Shape;716;p75"/>
          <p:cNvSpPr txBox="1"/>
          <p:nvPr/>
        </p:nvSpPr>
        <p:spPr>
          <a:xfrm>
            <a:off x="246550" y="1781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Market Analysis - Why the Philippines?</a:t>
            </a:r>
            <a:endParaRPr sz="2470">
              <a:solidFill>
                <a:schemeClr val="lt1"/>
              </a:solidFill>
              <a:latin typeface="Source Sans Pro Black"/>
              <a:ea typeface="Source Sans Pro Black"/>
              <a:cs typeface="Source Sans Pro Black"/>
              <a:sym typeface="Source Sans Pro Black"/>
            </a:endParaRPr>
          </a:p>
        </p:txBody>
      </p:sp>
      <p:sp>
        <p:nvSpPr>
          <p:cNvPr id="717" name="Google Shape;717;p75"/>
          <p:cNvSpPr txBox="1"/>
          <p:nvPr/>
        </p:nvSpPr>
        <p:spPr>
          <a:xfrm>
            <a:off x="530525" y="1003925"/>
            <a:ext cx="8198100" cy="3955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lt1"/>
              </a:buClr>
              <a:buSzPts val="1400"/>
              <a:buFont typeface="Source Sans Pro"/>
              <a:buChar char="●"/>
            </a:pPr>
            <a:r>
              <a:rPr lang="en" dirty="0">
                <a:solidFill>
                  <a:schemeClr val="lt1"/>
                </a:solidFill>
                <a:latin typeface="Source Sans Pro"/>
                <a:ea typeface="Source Sans Pro"/>
                <a:cs typeface="Source Sans Pro"/>
                <a:sym typeface="Source Sans Pro"/>
              </a:rPr>
              <a:t>Revenue in the  Filipino food market amounts to US$121 bn in 2022. The market is expected to grow annually by 7.89% (CAGR 2022-2027)</a:t>
            </a:r>
            <a:endParaRPr dirty="0">
              <a:solidFill>
                <a:schemeClr val="lt1"/>
              </a:solidFill>
              <a:latin typeface="Source Sans Pro"/>
              <a:ea typeface="Source Sans Pro"/>
              <a:cs typeface="Source Sans Pro"/>
              <a:sym typeface="Source Sans Pro"/>
            </a:endParaRPr>
          </a:p>
          <a:p>
            <a:pPr marL="457200" marR="0" lvl="0" indent="-317500" algn="l" rtl="0">
              <a:lnSpc>
                <a:spcPct val="150000"/>
              </a:lnSpc>
              <a:spcBef>
                <a:spcPts val="0"/>
              </a:spcBef>
              <a:spcAft>
                <a:spcPts val="0"/>
              </a:spcAft>
              <a:buClr>
                <a:schemeClr val="lt1"/>
              </a:buClr>
              <a:buSzPts val="1400"/>
              <a:buFont typeface="Source Sans Pro"/>
              <a:buChar char="●"/>
            </a:pPr>
            <a:r>
              <a:rPr lang="en" dirty="0">
                <a:solidFill>
                  <a:schemeClr val="lt1"/>
                </a:solidFill>
                <a:latin typeface="Source Sans Pro"/>
                <a:ea typeface="Source Sans Pro"/>
                <a:cs typeface="Source Sans Pro"/>
                <a:sym typeface="Source Sans Pro"/>
              </a:rPr>
              <a:t>As of 2021, the total retail sales value of packaged foods amounted to about $16.24 billion</a:t>
            </a:r>
            <a:endParaRPr dirty="0">
              <a:solidFill>
                <a:schemeClr val="lt1"/>
              </a:solidFill>
              <a:latin typeface="Source Sans Pro"/>
              <a:ea typeface="Source Sans Pro"/>
              <a:cs typeface="Source Sans Pro"/>
              <a:sym typeface="Source Sans Pro"/>
            </a:endParaRPr>
          </a:p>
          <a:p>
            <a:pPr marL="457200" marR="0" lvl="0" indent="-317500" algn="l" rtl="0">
              <a:lnSpc>
                <a:spcPct val="150000"/>
              </a:lnSpc>
              <a:spcBef>
                <a:spcPts val="0"/>
              </a:spcBef>
              <a:spcAft>
                <a:spcPts val="0"/>
              </a:spcAft>
              <a:buClr>
                <a:schemeClr val="lt1"/>
              </a:buClr>
              <a:buSzPts val="1400"/>
              <a:buFont typeface="Source Sans Pro"/>
              <a:buChar char="●"/>
            </a:pPr>
            <a:r>
              <a:rPr lang="en" dirty="0">
                <a:solidFill>
                  <a:schemeClr val="lt1"/>
                </a:solidFill>
                <a:latin typeface="Source Sans Pro"/>
                <a:ea typeface="Source Sans Pro"/>
                <a:cs typeface="Source Sans Pro"/>
                <a:sym typeface="Source Sans Pro"/>
              </a:rPr>
              <a:t>Economic growth has resulted in increased urbanization, a growing middle class, &amp; large young </a:t>
            </a:r>
            <a:endParaRPr dirty="0">
              <a:solidFill>
                <a:schemeClr val="lt1"/>
              </a:solidFill>
              <a:latin typeface="Source Sans Pro"/>
              <a:ea typeface="Source Sans Pro"/>
              <a:cs typeface="Source Sans Pro"/>
              <a:sym typeface="Source Sans Pro"/>
            </a:endParaRPr>
          </a:p>
          <a:p>
            <a:pPr marL="457200" marR="0" lvl="0" indent="0" algn="l" rtl="0">
              <a:lnSpc>
                <a:spcPct val="150000"/>
              </a:lnSpc>
              <a:spcBef>
                <a:spcPts val="0"/>
              </a:spcBef>
              <a:spcAft>
                <a:spcPts val="0"/>
              </a:spcAft>
              <a:buNone/>
            </a:pPr>
            <a:r>
              <a:rPr lang="en" dirty="0">
                <a:solidFill>
                  <a:schemeClr val="lt1"/>
                </a:solidFill>
                <a:latin typeface="Source Sans Pro"/>
                <a:ea typeface="Source Sans Pro"/>
                <a:cs typeface="Source Sans Pro"/>
                <a:sym typeface="Source Sans Pro"/>
              </a:rPr>
              <a:t>population, creating a strong consumer market  in the food &amp; grocery industry</a:t>
            </a:r>
            <a:r>
              <a:rPr lang="en" dirty="0">
                <a:solidFill>
                  <a:schemeClr val="dk1"/>
                </a:solidFill>
                <a:latin typeface="Source Sans Pro"/>
                <a:ea typeface="Source Sans Pro"/>
                <a:cs typeface="Source Sans Pro"/>
                <a:sym typeface="Source Sans Pro"/>
              </a:rPr>
              <a:t>.</a:t>
            </a:r>
            <a:endParaRPr dirty="0">
              <a:solidFill>
                <a:schemeClr val="dk1"/>
              </a:solidFill>
              <a:latin typeface="Source Sans Pro"/>
              <a:ea typeface="Source Sans Pro"/>
              <a:cs typeface="Source Sans Pro"/>
              <a:sym typeface="Source Sans Pro"/>
            </a:endParaRPr>
          </a:p>
          <a:p>
            <a:pPr marL="457200" marR="0" lvl="0" indent="-317500" algn="l" rtl="0">
              <a:lnSpc>
                <a:spcPct val="150000"/>
              </a:lnSpc>
              <a:spcBef>
                <a:spcPts val="0"/>
              </a:spcBef>
              <a:spcAft>
                <a:spcPts val="0"/>
              </a:spcAft>
              <a:buClr>
                <a:schemeClr val="lt1"/>
              </a:buClr>
              <a:buSzPts val="1400"/>
              <a:buFont typeface="Source Sans Pro"/>
              <a:buChar char="●"/>
            </a:pPr>
            <a:r>
              <a:rPr lang="en" dirty="0">
                <a:solidFill>
                  <a:schemeClr val="lt1"/>
                </a:solidFill>
                <a:latin typeface="Source Sans Pro"/>
                <a:ea typeface="Source Sans Pro"/>
                <a:cs typeface="Source Sans Pro"/>
                <a:sym typeface="Source Sans Pro"/>
              </a:rPr>
              <a:t>Consumers in the Philippines spend the most in the area of "Food &amp; non-alcoholic beverages"</a:t>
            </a:r>
            <a:endParaRPr dirty="0">
              <a:solidFill>
                <a:schemeClr val="lt1"/>
              </a:solidFill>
              <a:latin typeface="Source Sans Pro"/>
              <a:ea typeface="Source Sans Pro"/>
              <a:cs typeface="Source Sans Pro"/>
              <a:sym typeface="Source Sans Pro"/>
            </a:endParaRPr>
          </a:p>
          <a:p>
            <a:pPr marL="457200" marR="0" lvl="0" indent="-317500" algn="l" rtl="0">
              <a:lnSpc>
                <a:spcPct val="150000"/>
              </a:lnSpc>
              <a:spcBef>
                <a:spcPts val="0"/>
              </a:spcBef>
              <a:spcAft>
                <a:spcPts val="0"/>
              </a:spcAft>
              <a:buClr>
                <a:schemeClr val="lt1"/>
              </a:buClr>
              <a:buSzPts val="1400"/>
              <a:buChar char="●"/>
            </a:pPr>
            <a:r>
              <a:rPr lang="en" dirty="0">
                <a:solidFill>
                  <a:schemeClr val="lt1"/>
                </a:solidFill>
                <a:latin typeface="Source Sans Pro"/>
                <a:ea typeface="Source Sans Pro"/>
                <a:cs typeface="Source Sans Pro"/>
                <a:sym typeface="Source Sans Pro"/>
              </a:rPr>
              <a:t>Food consumption habits have changed post Covid as consumers are switching to healthier </a:t>
            </a:r>
            <a:endParaRPr dirty="0">
              <a:solidFill>
                <a:schemeClr val="lt1"/>
              </a:solidFill>
              <a:latin typeface="Source Sans Pro"/>
              <a:ea typeface="Source Sans Pro"/>
              <a:cs typeface="Source Sans Pro"/>
              <a:sym typeface="Source Sans Pro"/>
            </a:endParaRPr>
          </a:p>
          <a:p>
            <a:pPr marL="457200" marR="0" lvl="0" indent="0" algn="l" rtl="0">
              <a:lnSpc>
                <a:spcPct val="150000"/>
              </a:lnSpc>
              <a:spcBef>
                <a:spcPts val="0"/>
              </a:spcBef>
              <a:spcAft>
                <a:spcPts val="0"/>
              </a:spcAft>
              <a:buNone/>
            </a:pPr>
            <a:r>
              <a:rPr lang="en" dirty="0">
                <a:solidFill>
                  <a:schemeClr val="lt1"/>
                </a:solidFill>
                <a:latin typeface="Source Sans Pro"/>
                <a:ea typeface="Source Sans Pro"/>
                <a:cs typeface="Source Sans Pro"/>
                <a:sym typeface="Source Sans Pro"/>
              </a:rPr>
              <a:t>lifestyles</a:t>
            </a:r>
            <a:endParaRPr dirty="0">
              <a:solidFill>
                <a:schemeClr val="lt1"/>
              </a:solidFill>
              <a:latin typeface="Source Sans Pro"/>
              <a:ea typeface="Source Sans Pro"/>
              <a:cs typeface="Source Sans Pro"/>
              <a:sym typeface="Source Sans Pro"/>
            </a:endParaRPr>
          </a:p>
          <a:p>
            <a:pPr marL="457200" marR="0" lvl="0" indent="-317500" algn="l" rtl="0">
              <a:lnSpc>
                <a:spcPct val="150000"/>
              </a:lnSpc>
              <a:spcBef>
                <a:spcPts val="0"/>
              </a:spcBef>
              <a:spcAft>
                <a:spcPts val="0"/>
              </a:spcAft>
              <a:buClr>
                <a:schemeClr val="lt1"/>
              </a:buClr>
              <a:buSzPts val="1400"/>
              <a:buFont typeface="Source Sans Pro"/>
              <a:buChar char="●"/>
            </a:pPr>
            <a:r>
              <a:rPr lang="en" dirty="0">
                <a:solidFill>
                  <a:schemeClr val="lt1"/>
                </a:solidFill>
                <a:latin typeface="Source Sans Pro"/>
                <a:ea typeface="Source Sans Pro"/>
                <a:cs typeface="Source Sans Pro"/>
                <a:sym typeface="Source Sans Pro"/>
              </a:rPr>
              <a:t>Agricultural country so Whole Foods can leverage natural resources as supply</a:t>
            </a:r>
            <a:endParaRPr dirty="0">
              <a:solidFill>
                <a:schemeClr val="lt1"/>
              </a:solidFill>
              <a:latin typeface="Source Sans Pro"/>
              <a:ea typeface="Source Sans Pro"/>
              <a:cs typeface="Source Sans Pro"/>
              <a:sym typeface="Source Sans Pro"/>
            </a:endParaRPr>
          </a:p>
          <a:p>
            <a:pPr marL="457200" marR="0" lvl="0" indent="-317500" algn="l" rtl="0">
              <a:lnSpc>
                <a:spcPct val="150000"/>
              </a:lnSpc>
              <a:spcBef>
                <a:spcPts val="0"/>
              </a:spcBef>
              <a:spcAft>
                <a:spcPts val="0"/>
              </a:spcAft>
              <a:buClr>
                <a:schemeClr val="lt1"/>
              </a:buClr>
              <a:buSzPts val="1400"/>
              <a:buFont typeface="Source Sans Pro"/>
              <a:buChar char="●"/>
            </a:pPr>
            <a:r>
              <a:rPr lang="en" dirty="0">
                <a:solidFill>
                  <a:schemeClr val="lt1"/>
                </a:solidFill>
                <a:latin typeface="Source Sans Pro"/>
                <a:ea typeface="Source Sans Pro"/>
                <a:cs typeface="Source Sans Pro"/>
                <a:sym typeface="Source Sans Pro"/>
              </a:rPr>
              <a:t>Filipinos love Western products</a:t>
            </a:r>
            <a:endParaRPr dirty="0">
              <a:solidFill>
                <a:schemeClr val="lt1"/>
              </a:solidFill>
              <a:latin typeface="Source Sans Pro"/>
              <a:ea typeface="Source Sans Pro"/>
              <a:cs typeface="Source Sans Pro"/>
              <a:sym typeface="Source Sans Pro"/>
            </a:endParaRPr>
          </a:p>
          <a:p>
            <a:pPr marL="457200" marR="0" lvl="0" indent="-317500" algn="l" rtl="0">
              <a:lnSpc>
                <a:spcPct val="150000"/>
              </a:lnSpc>
              <a:spcBef>
                <a:spcPts val="0"/>
              </a:spcBef>
              <a:spcAft>
                <a:spcPts val="0"/>
              </a:spcAft>
              <a:buClr>
                <a:schemeClr val="lt1"/>
              </a:buClr>
              <a:buSzPts val="1400"/>
              <a:buFont typeface="Source Sans Pro"/>
              <a:buChar char="●"/>
            </a:pPr>
            <a:r>
              <a:rPr lang="en" dirty="0">
                <a:solidFill>
                  <a:schemeClr val="lt1"/>
                </a:solidFill>
                <a:latin typeface="Source Sans Pro"/>
                <a:ea typeface="Source Sans Pro"/>
                <a:cs typeface="Source Sans Pro"/>
                <a:sym typeface="Source Sans Pro"/>
              </a:rPr>
              <a:t>Food is an important part of Filipino culture - Food is so important that they greet </a:t>
            </a:r>
            <a:endParaRPr dirty="0">
              <a:solidFill>
                <a:schemeClr val="lt1"/>
              </a:solidFill>
              <a:latin typeface="Source Sans Pro"/>
              <a:ea typeface="Source Sans Pro"/>
              <a:cs typeface="Source Sans Pro"/>
              <a:sym typeface="Source Sans Pro"/>
            </a:endParaRPr>
          </a:p>
          <a:p>
            <a:pPr marL="457200" marR="0" lvl="0" indent="0" algn="l" rtl="0">
              <a:lnSpc>
                <a:spcPct val="150000"/>
              </a:lnSpc>
              <a:spcBef>
                <a:spcPts val="0"/>
              </a:spcBef>
              <a:spcAft>
                <a:spcPts val="0"/>
              </a:spcAft>
              <a:buNone/>
            </a:pPr>
            <a:r>
              <a:rPr lang="en" dirty="0">
                <a:solidFill>
                  <a:schemeClr val="lt1"/>
                </a:solidFill>
                <a:latin typeface="Source Sans Pro"/>
                <a:ea typeface="Source Sans Pro"/>
                <a:cs typeface="Source Sans Pro"/>
                <a:sym typeface="Source Sans Pro"/>
              </a:rPr>
              <a:t>each other by saying “</a:t>
            </a:r>
            <a:r>
              <a:rPr lang="en" dirty="0" err="1">
                <a:solidFill>
                  <a:schemeClr val="lt1"/>
                </a:solidFill>
                <a:latin typeface="Source Sans Pro"/>
                <a:ea typeface="Source Sans Pro"/>
                <a:cs typeface="Source Sans Pro"/>
                <a:sym typeface="Source Sans Pro"/>
              </a:rPr>
              <a:t>Kumain</a:t>
            </a:r>
            <a:r>
              <a:rPr lang="en" dirty="0">
                <a:solidFill>
                  <a:schemeClr val="lt1"/>
                </a:solidFill>
                <a:latin typeface="Source Sans Pro"/>
                <a:ea typeface="Source Sans Pro"/>
                <a:cs typeface="Source Sans Pro"/>
                <a:sym typeface="Source Sans Pro"/>
              </a:rPr>
              <a:t> ka </a:t>
            </a:r>
            <a:r>
              <a:rPr lang="en" dirty="0" err="1">
                <a:solidFill>
                  <a:schemeClr val="lt1"/>
                </a:solidFill>
                <a:latin typeface="Source Sans Pro"/>
                <a:ea typeface="Source Sans Pro"/>
                <a:cs typeface="Source Sans Pro"/>
                <a:sym typeface="Source Sans Pro"/>
              </a:rPr>
              <a:t>na</a:t>
            </a:r>
            <a:r>
              <a:rPr lang="en" dirty="0">
                <a:solidFill>
                  <a:schemeClr val="lt1"/>
                </a:solidFill>
                <a:latin typeface="Source Sans Pro"/>
                <a:ea typeface="Source Sans Pro"/>
                <a:cs typeface="Source Sans Pro"/>
                <a:sym typeface="Source Sans Pro"/>
              </a:rPr>
              <a:t>?”  -- Have you eaten? – to greet one another.</a:t>
            </a:r>
            <a:endParaRPr dirty="0">
              <a:solidFill>
                <a:schemeClr val="lt1"/>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721"/>
        <p:cNvGrpSpPr/>
        <p:nvPr/>
      </p:nvGrpSpPr>
      <p:grpSpPr>
        <a:xfrm>
          <a:off x="0" y="0"/>
          <a:ext cx="0" cy="0"/>
          <a:chOff x="0" y="0"/>
          <a:chExt cx="0" cy="0"/>
        </a:xfrm>
      </p:grpSpPr>
      <p:sp>
        <p:nvSpPr>
          <p:cNvPr id="722" name="Google Shape;722;p76"/>
          <p:cNvSpPr txBox="1"/>
          <p:nvPr/>
        </p:nvSpPr>
        <p:spPr>
          <a:xfrm>
            <a:off x="246550" y="1781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Market Analysis - Entry Method</a:t>
            </a:r>
            <a:endParaRPr sz="2470">
              <a:solidFill>
                <a:schemeClr val="lt1"/>
              </a:solidFill>
              <a:latin typeface="Source Sans Pro Black"/>
              <a:ea typeface="Source Sans Pro Black"/>
              <a:cs typeface="Source Sans Pro Black"/>
              <a:sym typeface="Source Sans Pro Black"/>
            </a:endParaRPr>
          </a:p>
        </p:txBody>
      </p:sp>
      <p:sp>
        <p:nvSpPr>
          <p:cNvPr id="723" name="Google Shape;723;p76"/>
          <p:cNvSpPr txBox="1">
            <a:spLocks noGrp="1"/>
          </p:cNvSpPr>
          <p:nvPr>
            <p:ph type="body" idx="4294967295"/>
          </p:nvPr>
        </p:nvSpPr>
        <p:spPr>
          <a:xfrm>
            <a:off x="531375" y="1148050"/>
            <a:ext cx="4431300" cy="1700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Source Sans Pro"/>
              <a:buChar char="●"/>
            </a:pPr>
            <a:r>
              <a:rPr lang="en" sz="1800" dirty="0">
                <a:latin typeface="Source Sans Pro"/>
                <a:ea typeface="Source Sans Pro"/>
                <a:cs typeface="Source Sans Pro"/>
                <a:sym typeface="Source Sans Pro"/>
              </a:rPr>
              <a:t>The best method for entering the Filipino market will be through franchising although Whole Foods is not a franchise in the US, UK or Canada</a:t>
            </a:r>
            <a:endParaRPr dirty="0">
              <a:latin typeface="Source Sans Pro"/>
              <a:ea typeface="Source Sans Pro"/>
              <a:cs typeface="Source Sans Pro"/>
              <a:sym typeface="Source Sans Pro"/>
            </a:endParaRPr>
          </a:p>
        </p:txBody>
      </p:sp>
      <p:pic>
        <p:nvPicPr>
          <p:cNvPr id="724" name="Google Shape;724;p76"/>
          <p:cNvPicPr preferRelativeResize="0"/>
          <p:nvPr/>
        </p:nvPicPr>
        <p:blipFill rotWithShape="1">
          <a:blip r:embed="rId3">
            <a:alphaModFix/>
          </a:blip>
          <a:srcRect r="23733"/>
          <a:stretch/>
        </p:blipFill>
        <p:spPr>
          <a:xfrm>
            <a:off x="5165100" y="1744325"/>
            <a:ext cx="3689499" cy="2532150"/>
          </a:xfrm>
          <a:prstGeom prst="rect">
            <a:avLst/>
          </a:prstGeom>
          <a:noFill/>
          <a:ln>
            <a:noFill/>
          </a:ln>
        </p:spPr>
      </p:pic>
      <p:sp>
        <p:nvSpPr>
          <p:cNvPr id="725" name="Google Shape;725;p76"/>
          <p:cNvSpPr txBox="1"/>
          <p:nvPr/>
        </p:nvSpPr>
        <p:spPr>
          <a:xfrm>
            <a:off x="556275" y="2548900"/>
            <a:ext cx="4345500" cy="2055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1"/>
              </a:buClr>
              <a:buSzPts val="1800"/>
              <a:buFont typeface="Source Sans Pro"/>
              <a:buChar char="●"/>
            </a:pPr>
            <a:r>
              <a:rPr lang="en" sz="1800" dirty="0">
                <a:solidFill>
                  <a:schemeClr val="lt1"/>
                </a:solidFill>
                <a:latin typeface="Source Sans Pro"/>
                <a:ea typeface="Source Sans Pro"/>
                <a:cs typeface="Source Sans Pro"/>
                <a:sym typeface="Source Sans Pro"/>
              </a:rPr>
              <a:t>But since they have never entered the Asian market, a franchising model will be effective to reduce risks and liabilities, speed up the growth and expansion process, and target customers easily and effectively.</a:t>
            </a:r>
            <a:endParaRPr sz="1800" dirty="0">
              <a:solidFill>
                <a:schemeClr val="lt1"/>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6F46"/>
        </a:solidFill>
        <a:effectLst/>
      </p:bgPr>
    </p:bg>
    <p:spTree>
      <p:nvGrpSpPr>
        <p:cNvPr id="1" name="Shape 729"/>
        <p:cNvGrpSpPr/>
        <p:nvPr/>
      </p:nvGrpSpPr>
      <p:grpSpPr>
        <a:xfrm>
          <a:off x="0" y="0"/>
          <a:ext cx="0" cy="0"/>
          <a:chOff x="0" y="0"/>
          <a:chExt cx="0" cy="0"/>
        </a:xfrm>
      </p:grpSpPr>
      <p:sp>
        <p:nvSpPr>
          <p:cNvPr id="730" name="Google Shape;730;p77"/>
          <p:cNvSpPr txBox="1"/>
          <p:nvPr/>
        </p:nvSpPr>
        <p:spPr>
          <a:xfrm>
            <a:off x="246550" y="178125"/>
            <a:ext cx="8439300" cy="5649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2470">
                <a:solidFill>
                  <a:schemeClr val="lt1"/>
                </a:solidFill>
                <a:latin typeface="Source Sans Pro Black"/>
                <a:ea typeface="Source Sans Pro Black"/>
                <a:cs typeface="Source Sans Pro Black"/>
                <a:sym typeface="Source Sans Pro Black"/>
              </a:rPr>
              <a:t>Competitors</a:t>
            </a:r>
            <a:endParaRPr sz="2470">
              <a:solidFill>
                <a:schemeClr val="lt1"/>
              </a:solidFill>
              <a:latin typeface="Source Sans Pro Black"/>
              <a:ea typeface="Source Sans Pro Black"/>
              <a:cs typeface="Source Sans Pro Black"/>
              <a:sym typeface="Source Sans Pro Black"/>
            </a:endParaRPr>
          </a:p>
        </p:txBody>
      </p:sp>
      <p:pic>
        <p:nvPicPr>
          <p:cNvPr id="731" name="Google Shape;731;p77"/>
          <p:cNvPicPr preferRelativeResize="0"/>
          <p:nvPr/>
        </p:nvPicPr>
        <p:blipFill rotWithShape="1">
          <a:blip r:embed="rId3">
            <a:alphaModFix/>
          </a:blip>
          <a:srcRect l="20917" t="18390" b="14661"/>
          <a:stretch/>
        </p:blipFill>
        <p:spPr>
          <a:xfrm>
            <a:off x="1083200" y="815425"/>
            <a:ext cx="7468800" cy="39517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2082</Words>
  <Application>Microsoft Macintosh PowerPoint</Application>
  <PresentationFormat>On-screen Show (16:9)</PresentationFormat>
  <Paragraphs>299</Paragraphs>
  <Slides>31</Slides>
  <Notes>31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31</vt:i4>
      </vt:variant>
    </vt:vector>
  </HeadingPairs>
  <TitlesOfParts>
    <vt:vector size="47" baseType="lpstr">
      <vt:lpstr>Inter</vt:lpstr>
      <vt:lpstr>Times New Roman</vt:lpstr>
      <vt:lpstr>Arial</vt:lpstr>
      <vt:lpstr>Verdana</vt:lpstr>
      <vt:lpstr>Source Sans Pro Light</vt:lpstr>
      <vt:lpstr>Trebuchet MS</vt:lpstr>
      <vt:lpstr>Source Sans Pro Black</vt:lpstr>
      <vt:lpstr>Lato</vt:lpstr>
      <vt:lpstr>Hammersmith One</vt:lpstr>
      <vt:lpstr>Source Sans Pro</vt:lpstr>
      <vt:lpstr>Catamaran</vt:lpstr>
      <vt:lpstr>Georgia</vt:lpstr>
      <vt:lpstr>Simple Light</vt:lpstr>
      <vt:lpstr>Office Theme</vt:lpstr>
      <vt:lpstr>Creative Sales Strategy by Slidesgo</vt:lpstr>
      <vt:lpstr>Creative Sales Strategy by Slidesgo</vt:lpstr>
      <vt:lpstr>PowerPoint Presentation</vt:lpstr>
      <vt:lpstr>Agenda</vt:lpstr>
      <vt:lpstr>Executive Summary</vt:lpstr>
      <vt:lpstr>Business Description</vt:lpstr>
      <vt:lpstr>Marketing Mix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 Market Analysis </vt:lpstr>
      <vt:lpstr>PowerPoint Presentation</vt:lpstr>
      <vt:lpstr>PowerPoint Presentation</vt:lpstr>
      <vt:lpstr>PowerPoint Presentation</vt:lpstr>
      <vt:lpstr>PowerPoint Presentation</vt:lpstr>
      <vt:lpstr>PowerPoint Presentation</vt:lpstr>
      <vt:lpstr>PowerPoint Presentation</vt:lpstr>
      <vt:lpstr>Current Expenditure on Marketing</vt:lpstr>
      <vt:lpstr>PowerPoint Presentation</vt:lpstr>
      <vt:lpstr>Budgeting for Marketing for Philippines</vt:lpstr>
      <vt:lpstr>PowerPoint Presentation</vt:lpstr>
      <vt:lpstr>PowerPoint Presentation</vt:lpstr>
      <vt:lpstr>Media Vehicle - Billboard</vt:lpstr>
      <vt:lpstr>PowerPoint Presentation</vt:lpstr>
      <vt:lpstr>Measuring Effectiveness</vt:lpstr>
      <vt:lpstr>Conclusion</vt:lpstr>
      <vt:lpstr>Thank You! Any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MAAME YAA KESEWAA</cp:lastModifiedBy>
  <cp:revision>1</cp:revision>
  <dcterms:modified xsi:type="dcterms:W3CDTF">2022-12-13T01:00:02Z</dcterms:modified>
</cp:coreProperties>
</file>